
<file path=[Content_Types].xml><?xml version="1.0" encoding="utf-8"?>
<Types xmlns="http://schemas.openxmlformats.org/package/2006/content-types">
  <Override PartName="/docProps/core.xml" ContentType="application/vnd.openxmlformats-package.core-properties+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handoutMasters/handoutMaster1.xml" ContentType="application/vnd.openxmlformats-officedocument.presentationml.handoutMaster+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tableStyles.xml" ContentType="application/vnd.openxmlformats-officedocument.presentationml.tableStyles+xml"/>
  <Override PartName="/ppt/slideLayouts/slideLayout4.xml" ContentType="application/vnd.openxmlformats-officedocument.presentationml.slideLayout+xml"/>
  <Override PartName="/ppt/theme/theme1.xml" ContentType="application/vnd.openxmlformats-officedocument.them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handoutMasterIdLst>
    <p:handoutMasterId r:id="rId3"/>
  </p:handoutMasterIdLst>
  <p:sldIdLst>
    <p:sldId id="256" r:id="rId2"/>
  </p:sldIdLst>
  <p:sldSz cx="30238700" cy="42840275"/>
  <p:notesSz cx="6858000" cy="9144000"/>
  <p:defaultTextStyle>
    <a:defPPr>
      <a:defRPr lang="fr-FR"/>
    </a:defPPr>
    <a:lvl1pPr algn="l" defTabSz="2087563" rtl="0" fontAlgn="base">
      <a:spcBef>
        <a:spcPct val="0"/>
      </a:spcBef>
      <a:spcAft>
        <a:spcPct val="0"/>
      </a:spcAft>
      <a:defRPr sz="8200" kern="1200">
        <a:solidFill>
          <a:schemeClr val="tx1"/>
        </a:solidFill>
        <a:latin typeface="Arial" charset="0"/>
        <a:ea typeface="ＭＳ Ｐゴシック" charset="-128"/>
        <a:cs typeface="ＭＳ Ｐゴシック" charset="-128"/>
      </a:defRPr>
    </a:lvl1pPr>
    <a:lvl2pPr marL="2087563" indent="-1630363" algn="l" defTabSz="2087563" rtl="0" fontAlgn="base">
      <a:spcBef>
        <a:spcPct val="0"/>
      </a:spcBef>
      <a:spcAft>
        <a:spcPct val="0"/>
      </a:spcAft>
      <a:defRPr sz="8200" kern="1200">
        <a:solidFill>
          <a:schemeClr val="tx1"/>
        </a:solidFill>
        <a:latin typeface="Arial" charset="0"/>
        <a:ea typeface="ＭＳ Ｐゴシック" charset="-128"/>
        <a:cs typeface="ＭＳ Ｐゴシック" charset="-128"/>
      </a:defRPr>
    </a:lvl2pPr>
    <a:lvl3pPr marL="4175125" indent="-3260725" algn="l" defTabSz="2087563" rtl="0" fontAlgn="base">
      <a:spcBef>
        <a:spcPct val="0"/>
      </a:spcBef>
      <a:spcAft>
        <a:spcPct val="0"/>
      </a:spcAft>
      <a:defRPr sz="8200" kern="1200">
        <a:solidFill>
          <a:schemeClr val="tx1"/>
        </a:solidFill>
        <a:latin typeface="Arial" charset="0"/>
        <a:ea typeface="ＭＳ Ｐゴシック" charset="-128"/>
        <a:cs typeface="ＭＳ Ｐゴシック" charset="-128"/>
      </a:defRPr>
    </a:lvl3pPr>
    <a:lvl4pPr marL="6262688" indent="-4891088" algn="l" defTabSz="2087563" rtl="0" fontAlgn="base">
      <a:spcBef>
        <a:spcPct val="0"/>
      </a:spcBef>
      <a:spcAft>
        <a:spcPct val="0"/>
      </a:spcAft>
      <a:defRPr sz="8200" kern="1200">
        <a:solidFill>
          <a:schemeClr val="tx1"/>
        </a:solidFill>
        <a:latin typeface="Arial" charset="0"/>
        <a:ea typeface="ＭＳ Ｐゴシック" charset="-128"/>
        <a:cs typeface="ＭＳ Ｐゴシック" charset="-128"/>
      </a:defRPr>
    </a:lvl4pPr>
    <a:lvl5pPr marL="8350250" indent="-6521450" algn="l" defTabSz="2087563" rtl="0" fontAlgn="base">
      <a:spcBef>
        <a:spcPct val="0"/>
      </a:spcBef>
      <a:spcAft>
        <a:spcPct val="0"/>
      </a:spcAft>
      <a:defRPr sz="82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82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82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82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82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Objects="1">
      <p:cViewPr>
        <p:scale>
          <a:sx n="66" d="100"/>
          <a:sy n="66" d="100"/>
        </p:scale>
        <p:origin x="-1320" y="6720"/>
      </p:cViewPr>
      <p:guideLst>
        <p:guide orient="horz" pos="13493"/>
        <p:guide pos="9524"/>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charset="0"/>
              </a:defRPr>
            </a:lvl1pPr>
          </a:lstStyle>
          <a:p>
            <a:endParaRPr lang="en-US"/>
          </a:p>
        </p:txBody>
      </p:sp>
      <p:sp>
        <p:nvSpPr>
          <p:cNvPr id="14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AF84566C-BB31-964C-B86B-DEE39C505A88}" type="datetime1">
              <a:rPr lang="en-US"/>
              <a:pPr/>
              <a:t>24/07/13</a:t>
            </a:fld>
            <a:endParaRPr lang="en-US"/>
          </a:p>
        </p:txBody>
      </p:sp>
      <p:sp>
        <p:nvSpPr>
          <p:cNvPr id="14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charset="0"/>
              </a:defRPr>
            </a:lvl1pPr>
          </a:lstStyle>
          <a:p>
            <a:endParaRPr lang="en-US"/>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FDCAD177-2E46-F841-857A-E610C67485E1}" type="slidenum">
              <a:rPr lang="en-US"/>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67903" y="13308255"/>
            <a:ext cx="25702895" cy="9182892"/>
          </a:xfrm>
        </p:spPr>
        <p:txBody>
          <a:bodyPr/>
          <a:lstStyle/>
          <a:p>
            <a:r>
              <a:rPr lang="fr-FR" smtClean="0"/>
              <a:t>Cliquez et modifiez le titre</a:t>
            </a:r>
            <a:endParaRPr lang="fr-FR"/>
          </a:p>
        </p:txBody>
      </p:sp>
      <p:sp>
        <p:nvSpPr>
          <p:cNvPr id="3" name="Sous-titre 2"/>
          <p:cNvSpPr>
            <a:spLocks noGrp="1"/>
          </p:cNvSpPr>
          <p:nvPr>
            <p:ph type="subTitle" idx="1"/>
          </p:nvPr>
        </p:nvSpPr>
        <p:spPr>
          <a:xfrm>
            <a:off x="4535805" y="24276156"/>
            <a:ext cx="21167090" cy="10948070"/>
          </a:xfrm>
        </p:spPr>
        <p:txBody>
          <a:bodyPr/>
          <a:lstStyle>
            <a:lvl1pPr marL="0" indent="0" algn="ctr">
              <a:buNone/>
              <a:defRPr>
                <a:solidFill>
                  <a:schemeClr val="tx1">
                    <a:tint val="75000"/>
                  </a:schemeClr>
                </a:solidFill>
              </a:defRPr>
            </a:lvl1pPr>
            <a:lvl2pPr marL="2087941" indent="0" algn="ctr">
              <a:buNone/>
              <a:defRPr>
                <a:solidFill>
                  <a:schemeClr val="tx1">
                    <a:tint val="75000"/>
                  </a:schemeClr>
                </a:solidFill>
              </a:defRPr>
            </a:lvl2pPr>
            <a:lvl3pPr marL="4175882" indent="0" algn="ctr">
              <a:buNone/>
              <a:defRPr>
                <a:solidFill>
                  <a:schemeClr val="tx1">
                    <a:tint val="75000"/>
                  </a:schemeClr>
                </a:solidFill>
              </a:defRPr>
            </a:lvl3pPr>
            <a:lvl4pPr marL="6263823" indent="0" algn="ctr">
              <a:buNone/>
              <a:defRPr>
                <a:solidFill>
                  <a:schemeClr val="tx1">
                    <a:tint val="75000"/>
                  </a:schemeClr>
                </a:solidFill>
              </a:defRPr>
            </a:lvl4pPr>
            <a:lvl5pPr marL="8351764" indent="0" algn="ctr">
              <a:buNone/>
              <a:defRPr>
                <a:solidFill>
                  <a:schemeClr val="tx1">
                    <a:tint val="75000"/>
                  </a:schemeClr>
                </a:solidFill>
              </a:defRPr>
            </a:lvl5pPr>
            <a:lvl6pPr marL="10439705" indent="0" algn="ctr">
              <a:buNone/>
              <a:defRPr>
                <a:solidFill>
                  <a:schemeClr val="tx1">
                    <a:tint val="75000"/>
                  </a:schemeClr>
                </a:solidFill>
              </a:defRPr>
            </a:lvl6pPr>
            <a:lvl7pPr marL="12527646" indent="0" algn="ctr">
              <a:buNone/>
              <a:defRPr>
                <a:solidFill>
                  <a:schemeClr val="tx1">
                    <a:tint val="75000"/>
                  </a:schemeClr>
                </a:solidFill>
              </a:defRPr>
            </a:lvl7pPr>
            <a:lvl8pPr marL="14615587" indent="0" algn="ctr">
              <a:buNone/>
              <a:defRPr>
                <a:solidFill>
                  <a:schemeClr val="tx1">
                    <a:tint val="75000"/>
                  </a:schemeClr>
                </a:solidFill>
              </a:defRPr>
            </a:lvl8pPr>
            <a:lvl9pPr marL="16703528"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3CE99F73-E473-1145-AB3A-A8C43DC77590}" type="datetime1">
              <a:rPr lang="fr-FR"/>
              <a:pPr/>
              <a:t>24/07/13</a:t>
            </a:fld>
            <a:endParaRPr lang="fr-FR"/>
          </a:p>
        </p:txBody>
      </p:sp>
      <p:sp>
        <p:nvSpPr>
          <p:cNvPr id="5" name="Espace réservé du pied de page 4"/>
          <p:cNvSpPr>
            <a:spLocks noGrp="1"/>
          </p:cNvSpPr>
          <p:nvPr>
            <p:ph type="ftr" sz="quarter" idx="11"/>
          </p:nvPr>
        </p:nvSpPr>
        <p:spPr/>
        <p:txBody>
          <a:bodyPr/>
          <a:lstStyle>
            <a:lvl1pPr>
              <a:defRPr/>
            </a:lvl1pPr>
          </a:lstStyle>
          <a:p>
            <a:endParaRPr lang="en-GB"/>
          </a:p>
        </p:txBody>
      </p:sp>
      <p:sp>
        <p:nvSpPr>
          <p:cNvPr id="6" name="Espace réservé du numéro de diapositive 5"/>
          <p:cNvSpPr>
            <a:spLocks noGrp="1"/>
          </p:cNvSpPr>
          <p:nvPr>
            <p:ph type="sldNum" sz="quarter" idx="12"/>
          </p:nvPr>
        </p:nvSpPr>
        <p:spPr/>
        <p:txBody>
          <a:bodyPr/>
          <a:lstStyle>
            <a:lvl1pPr>
              <a:defRPr/>
            </a:lvl1pPr>
          </a:lstStyle>
          <a:p>
            <a:fld id="{4A420B99-DE04-2E4E-A39B-2194408560E9}" type="slidenum">
              <a:rPr lang="fr-F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99443A74-7714-2E44-8D33-8C7379E2C2F0}" type="datetime1">
              <a:rPr lang="fr-FR"/>
              <a:pPr/>
              <a:t>24/07/13</a:t>
            </a:fld>
            <a:endParaRPr lang="fr-FR"/>
          </a:p>
        </p:txBody>
      </p:sp>
      <p:sp>
        <p:nvSpPr>
          <p:cNvPr id="5" name="Espace réservé du pied de page 4"/>
          <p:cNvSpPr>
            <a:spLocks noGrp="1"/>
          </p:cNvSpPr>
          <p:nvPr>
            <p:ph type="ftr" sz="quarter" idx="11"/>
          </p:nvPr>
        </p:nvSpPr>
        <p:spPr/>
        <p:txBody>
          <a:bodyPr/>
          <a:lstStyle>
            <a:lvl1pPr>
              <a:defRPr/>
            </a:lvl1pPr>
          </a:lstStyle>
          <a:p>
            <a:endParaRPr lang="en-GB"/>
          </a:p>
        </p:txBody>
      </p:sp>
      <p:sp>
        <p:nvSpPr>
          <p:cNvPr id="6" name="Espace réservé du numéro de diapositive 5"/>
          <p:cNvSpPr>
            <a:spLocks noGrp="1"/>
          </p:cNvSpPr>
          <p:nvPr>
            <p:ph type="sldNum" sz="quarter" idx="12"/>
          </p:nvPr>
        </p:nvSpPr>
        <p:spPr/>
        <p:txBody>
          <a:bodyPr/>
          <a:lstStyle>
            <a:lvl1pPr>
              <a:defRPr/>
            </a:lvl1pPr>
          </a:lstStyle>
          <a:p>
            <a:fld id="{C067B6C3-AF4D-EC42-81B8-7C1145F7F62E}" type="slidenum">
              <a:rPr lang="fr-F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2499385" y="10719992"/>
            <a:ext cx="22500533" cy="228332713"/>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997787" y="10719992"/>
            <a:ext cx="66997620" cy="22833271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72EAC7C-5D18-0F41-8134-E5A78B1122C3}" type="datetime1">
              <a:rPr lang="fr-FR"/>
              <a:pPr/>
              <a:t>24/07/13</a:t>
            </a:fld>
            <a:endParaRPr lang="fr-FR"/>
          </a:p>
        </p:txBody>
      </p:sp>
      <p:sp>
        <p:nvSpPr>
          <p:cNvPr id="5" name="Espace réservé du pied de page 4"/>
          <p:cNvSpPr>
            <a:spLocks noGrp="1"/>
          </p:cNvSpPr>
          <p:nvPr>
            <p:ph type="ftr" sz="quarter" idx="11"/>
          </p:nvPr>
        </p:nvSpPr>
        <p:spPr/>
        <p:txBody>
          <a:bodyPr/>
          <a:lstStyle>
            <a:lvl1pPr>
              <a:defRPr/>
            </a:lvl1pPr>
          </a:lstStyle>
          <a:p>
            <a:endParaRPr lang="en-GB"/>
          </a:p>
        </p:txBody>
      </p:sp>
      <p:sp>
        <p:nvSpPr>
          <p:cNvPr id="6" name="Espace réservé du numéro de diapositive 5"/>
          <p:cNvSpPr>
            <a:spLocks noGrp="1"/>
          </p:cNvSpPr>
          <p:nvPr>
            <p:ph type="sldNum" sz="quarter" idx="12"/>
          </p:nvPr>
        </p:nvSpPr>
        <p:spPr/>
        <p:txBody>
          <a:bodyPr/>
          <a:lstStyle>
            <a:lvl1pPr>
              <a:defRPr/>
            </a:lvl1pPr>
          </a:lstStyle>
          <a:p>
            <a:fld id="{45A98B34-C1FC-5D4C-BF06-297AB2C10372}" type="slidenum">
              <a:rPr lang="fr-F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4D7A5739-9FA8-9349-BADC-806A572F8C60}" type="datetime1">
              <a:rPr lang="fr-FR"/>
              <a:pPr/>
              <a:t>24/07/13</a:t>
            </a:fld>
            <a:endParaRPr lang="fr-FR"/>
          </a:p>
        </p:txBody>
      </p:sp>
      <p:sp>
        <p:nvSpPr>
          <p:cNvPr id="5" name="Espace réservé du pied de page 4"/>
          <p:cNvSpPr>
            <a:spLocks noGrp="1"/>
          </p:cNvSpPr>
          <p:nvPr>
            <p:ph type="ftr" sz="quarter" idx="11"/>
          </p:nvPr>
        </p:nvSpPr>
        <p:spPr/>
        <p:txBody>
          <a:bodyPr/>
          <a:lstStyle>
            <a:lvl1pPr>
              <a:defRPr/>
            </a:lvl1pPr>
          </a:lstStyle>
          <a:p>
            <a:endParaRPr lang="en-GB"/>
          </a:p>
        </p:txBody>
      </p:sp>
      <p:sp>
        <p:nvSpPr>
          <p:cNvPr id="6" name="Espace réservé du numéro de diapositive 5"/>
          <p:cNvSpPr>
            <a:spLocks noGrp="1"/>
          </p:cNvSpPr>
          <p:nvPr>
            <p:ph type="sldNum" sz="quarter" idx="12"/>
          </p:nvPr>
        </p:nvSpPr>
        <p:spPr/>
        <p:txBody>
          <a:bodyPr/>
          <a:lstStyle>
            <a:lvl1pPr>
              <a:defRPr/>
            </a:lvl1pPr>
          </a:lstStyle>
          <a:p>
            <a:fld id="{F17773B4-7886-CE45-82E3-91E3B50AF24A}" type="slidenum">
              <a:rPr lang="fr-F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388649" y="27528846"/>
            <a:ext cx="25702895" cy="8508555"/>
          </a:xfrm>
        </p:spPr>
        <p:txBody>
          <a:bodyPr anchor="t"/>
          <a:lstStyle>
            <a:lvl1pPr algn="l">
              <a:defRPr sz="18300" b="1" cap="all"/>
            </a:lvl1pPr>
          </a:lstStyle>
          <a:p>
            <a:r>
              <a:rPr lang="fr-FR" smtClean="0"/>
              <a:t>Cliquez et modifiez le titre</a:t>
            </a:r>
            <a:endParaRPr lang="fr-FR"/>
          </a:p>
        </p:txBody>
      </p:sp>
      <p:sp>
        <p:nvSpPr>
          <p:cNvPr id="3" name="Espace réservé du texte 2"/>
          <p:cNvSpPr>
            <a:spLocks noGrp="1"/>
          </p:cNvSpPr>
          <p:nvPr>
            <p:ph type="body" idx="1"/>
          </p:nvPr>
        </p:nvSpPr>
        <p:spPr>
          <a:xfrm>
            <a:off x="2388649" y="18157539"/>
            <a:ext cx="25702895" cy="9371307"/>
          </a:xfrm>
        </p:spPr>
        <p:txBody>
          <a:bodyPr anchor="b"/>
          <a:lstStyle>
            <a:lvl1pPr marL="0" indent="0">
              <a:buNone/>
              <a:defRPr sz="9100">
                <a:solidFill>
                  <a:schemeClr val="tx1">
                    <a:tint val="75000"/>
                  </a:schemeClr>
                </a:solidFill>
              </a:defRPr>
            </a:lvl1pPr>
            <a:lvl2pPr marL="2087941" indent="0">
              <a:buNone/>
              <a:defRPr sz="8200">
                <a:solidFill>
                  <a:schemeClr val="tx1">
                    <a:tint val="75000"/>
                  </a:schemeClr>
                </a:solidFill>
              </a:defRPr>
            </a:lvl2pPr>
            <a:lvl3pPr marL="4175882" indent="0">
              <a:buNone/>
              <a:defRPr sz="7300">
                <a:solidFill>
                  <a:schemeClr val="tx1">
                    <a:tint val="75000"/>
                  </a:schemeClr>
                </a:solidFill>
              </a:defRPr>
            </a:lvl3pPr>
            <a:lvl4pPr marL="6263823" indent="0">
              <a:buNone/>
              <a:defRPr sz="6400">
                <a:solidFill>
                  <a:schemeClr val="tx1">
                    <a:tint val="75000"/>
                  </a:schemeClr>
                </a:solidFill>
              </a:defRPr>
            </a:lvl4pPr>
            <a:lvl5pPr marL="8351764" indent="0">
              <a:buNone/>
              <a:defRPr sz="6400">
                <a:solidFill>
                  <a:schemeClr val="tx1">
                    <a:tint val="75000"/>
                  </a:schemeClr>
                </a:solidFill>
              </a:defRPr>
            </a:lvl5pPr>
            <a:lvl6pPr marL="10439705" indent="0">
              <a:buNone/>
              <a:defRPr sz="6400">
                <a:solidFill>
                  <a:schemeClr val="tx1">
                    <a:tint val="75000"/>
                  </a:schemeClr>
                </a:solidFill>
              </a:defRPr>
            </a:lvl6pPr>
            <a:lvl7pPr marL="12527646" indent="0">
              <a:buNone/>
              <a:defRPr sz="6400">
                <a:solidFill>
                  <a:schemeClr val="tx1">
                    <a:tint val="75000"/>
                  </a:schemeClr>
                </a:solidFill>
              </a:defRPr>
            </a:lvl7pPr>
            <a:lvl8pPr marL="14615587" indent="0">
              <a:buNone/>
              <a:defRPr sz="6400">
                <a:solidFill>
                  <a:schemeClr val="tx1">
                    <a:tint val="75000"/>
                  </a:schemeClr>
                </a:solidFill>
              </a:defRPr>
            </a:lvl8pPr>
            <a:lvl9pPr marL="16703528" indent="0">
              <a:buNone/>
              <a:defRPr sz="6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C0571C55-A0CF-5A48-B7D4-6E0300E57107}" type="datetime1">
              <a:rPr lang="fr-FR"/>
              <a:pPr/>
              <a:t>24/07/13</a:t>
            </a:fld>
            <a:endParaRPr lang="fr-FR"/>
          </a:p>
        </p:txBody>
      </p:sp>
      <p:sp>
        <p:nvSpPr>
          <p:cNvPr id="5" name="Espace réservé du pied de page 4"/>
          <p:cNvSpPr>
            <a:spLocks noGrp="1"/>
          </p:cNvSpPr>
          <p:nvPr>
            <p:ph type="ftr" sz="quarter" idx="11"/>
          </p:nvPr>
        </p:nvSpPr>
        <p:spPr/>
        <p:txBody>
          <a:bodyPr/>
          <a:lstStyle>
            <a:lvl1pPr>
              <a:defRPr/>
            </a:lvl1pPr>
          </a:lstStyle>
          <a:p>
            <a:endParaRPr lang="en-GB"/>
          </a:p>
        </p:txBody>
      </p:sp>
      <p:sp>
        <p:nvSpPr>
          <p:cNvPr id="6" name="Espace réservé du numéro de diapositive 5"/>
          <p:cNvSpPr>
            <a:spLocks noGrp="1"/>
          </p:cNvSpPr>
          <p:nvPr>
            <p:ph type="sldNum" sz="quarter" idx="12"/>
          </p:nvPr>
        </p:nvSpPr>
        <p:spPr/>
        <p:txBody>
          <a:bodyPr/>
          <a:lstStyle>
            <a:lvl1pPr>
              <a:defRPr/>
            </a:lvl1pPr>
          </a:lstStyle>
          <a:p>
            <a:fld id="{B5FFD66F-17CD-A54B-A26E-0846A6C7450D}" type="slidenum">
              <a:rPr lang="fr-F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997785" y="62445657"/>
            <a:ext cx="44749076" cy="176607047"/>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0250840" y="62445657"/>
            <a:ext cx="44749076" cy="176607047"/>
          </a:xfrm>
        </p:spPr>
        <p:txBody>
          <a:bodyPr/>
          <a:lstStyle>
            <a:lvl1pPr>
              <a:defRPr sz="12800"/>
            </a:lvl1pPr>
            <a:lvl2pPr>
              <a:defRPr sz="11000"/>
            </a:lvl2pPr>
            <a:lvl3pPr>
              <a:defRPr sz="9100"/>
            </a:lvl3pPr>
            <a:lvl4pPr>
              <a:defRPr sz="8200"/>
            </a:lvl4pPr>
            <a:lvl5pPr>
              <a:defRPr sz="8200"/>
            </a:lvl5pPr>
            <a:lvl6pPr>
              <a:defRPr sz="8200"/>
            </a:lvl6pPr>
            <a:lvl7pPr>
              <a:defRPr sz="8200"/>
            </a:lvl7pPr>
            <a:lvl8pPr>
              <a:defRPr sz="8200"/>
            </a:lvl8pPr>
            <a:lvl9pPr>
              <a:defRPr sz="8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FC5814EF-A6A5-8A44-80D8-54D1988173A8}" type="datetime1">
              <a:rPr lang="fr-FR"/>
              <a:pPr/>
              <a:t>24/07/13</a:t>
            </a:fld>
            <a:endParaRPr lang="fr-FR"/>
          </a:p>
        </p:txBody>
      </p:sp>
      <p:sp>
        <p:nvSpPr>
          <p:cNvPr id="6" name="Espace réservé du pied de page 4"/>
          <p:cNvSpPr>
            <a:spLocks noGrp="1"/>
          </p:cNvSpPr>
          <p:nvPr>
            <p:ph type="ftr" sz="quarter" idx="11"/>
          </p:nvPr>
        </p:nvSpPr>
        <p:spPr/>
        <p:txBody>
          <a:bodyPr/>
          <a:lstStyle>
            <a:lvl1pPr>
              <a:defRPr/>
            </a:lvl1pPr>
          </a:lstStyle>
          <a:p>
            <a:endParaRPr lang="en-GB"/>
          </a:p>
        </p:txBody>
      </p:sp>
      <p:sp>
        <p:nvSpPr>
          <p:cNvPr id="7" name="Espace réservé du numéro de diapositive 5"/>
          <p:cNvSpPr>
            <a:spLocks noGrp="1"/>
          </p:cNvSpPr>
          <p:nvPr>
            <p:ph type="sldNum" sz="quarter" idx="12"/>
          </p:nvPr>
        </p:nvSpPr>
        <p:spPr/>
        <p:txBody>
          <a:bodyPr/>
          <a:lstStyle>
            <a:lvl1pPr>
              <a:defRPr/>
            </a:lvl1pPr>
          </a:lstStyle>
          <a:p>
            <a:fld id="{60EF996B-F032-6A46-AFC8-C7BA7D1D166F}" type="slidenum">
              <a:rPr lang="fr-F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511935" y="1715597"/>
            <a:ext cx="27214830" cy="7140046"/>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1511935" y="9589481"/>
            <a:ext cx="13360677" cy="3996439"/>
          </a:xfrm>
        </p:spPr>
        <p:txBody>
          <a:bodyPr anchor="b"/>
          <a:lstStyle>
            <a:lvl1pPr marL="0" indent="0">
              <a:buNone/>
              <a:defRPr sz="11000" b="1"/>
            </a:lvl1pPr>
            <a:lvl2pPr marL="2087941" indent="0">
              <a:buNone/>
              <a:defRPr sz="9100" b="1"/>
            </a:lvl2pPr>
            <a:lvl3pPr marL="4175882" indent="0">
              <a:buNone/>
              <a:defRPr sz="8200" b="1"/>
            </a:lvl3pPr>
            <a:lvl4pPr marL="6263823" indent="0">
              <a:buNone/>
              <a:defRPr sz="7300" b="1"/>
            </a:lvl4pPr>
            <a:lvl5pPr marL="8351764" indent="0">
              <a:buNone/>
              <a:defRPr sz="7300" b="1"/>
            </a:lvl5pPr>
            <a:lvl6pPr marL="10439705" indent="0">
              <a:buNone/>
              <a:defRPr sz="7300" b="1"/>
            </a:lvl6pPr>
            <a:lvl7pPr marL="12527646" indent="0">
              <a:buNone/>
              <a:defRPr sz="7300" b="1"/>
            </a:lvl7pPr>
            <a:lvl8pPr marL="14615587" indent="0">
              <a:buNone/>
              <a:defRPr sz="7300" b="1"/>
            </a:lvl8pPr>
            <a:lvl9pPr marL="16703528" indent="0">
              <a:buNone/>
              <a:defRPr sz="73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1511935" y="13585920"/>
            <a:ext cx="13360677" cy="24682745"/>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15360841" y="9589481"/>
            <a:ext cx="13365925" cy="3996439"/>
          </a:xfrm>
        </p:spPr>
        <p:txBody>
          <a:bodyPr anchor="b"/>
          <a:lstStyle>
            <a:lvl1pPr marL="0" indent="0">
              <a:buNone/>
              <a:defRPr sz="11000" b="1"/>
            </a:lvl1pPr>
            <a:lvl2pPr marL="2087941" indent="0">
              <a:buNone/>
              <a:defRPr sz="9100" b="1"/>
            </a:lvl2pPr>
            <a:lvl3pPr marL="4175882" indent="0">
              <a:buNone/>
              <a:defRPr sz="8200" b="1"/>
            </a:lvl3pPr>
            <a:lvl4pPr marL="6263823" indent="0">
              <a:buNone/>
              <a:defRPr sz="7300" b="1"/>
            </a:lvl4pPr>
            <a:lvl5pPr marL="8351764" indent="0">
              <a:buNone/>
              <a:defRPr sz="7300" b="1"/>
            </a:lvl5pPr>
            <a:lvl6pPr marL="10439705" indent="0">
              <a:buNone/>
              <a:defRPr sz="7300" b="1"/>
            </a:lvl6pPr>
            <a:lvl7pPr marL="12527646" indent="0">
              <a:buNone/>
              <a:defRPr sz="7300" b="1"/>
            </a:lvl7pPr>
            <a:lvl8pPr marL="14615587" indent="0">
              <a:buNone/>
              <a:defRPr sz="7300" b="1"/>
            </a:lvl8pPr>
            <a:lvl9pPr marL="16703528" indent="0">
              <a:buNone/>
              <a:defRPr sz="73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15360841" y="13585920"/>
            <a:ext cx="13365925" cy="24682745"/>
          </a:xfrm>
        </p:spPr>
        <p:txBody>
          <a:bodyPr/>
          <a:lstStyle>
            <a:lvl1pPr>
              <a:defRPr sz="11000"/>
            </a:lvl1pPr>
            <a:lvl2pPr>
              <a:defRPr sz="9100"/>
            </a:lvl2pPr>
            <a:lvl3pPr>
              <a:defRPr sz="8200"/>
            </a:lvl3pPr>
            <a:lvl4pPr>
              <a:defRPr sz="7300"/>
            </a:lvl4pPr>
            <a:lvl5pPr>
              <a:defRPr sz="7300"/>
            </a:lvl5pPr>
            <a:lvl6pPr>
              <a:defRPr sz="7300"/>
            </a:lvl6pPr>
            <a:lvl7pPr>
              <a:defRPr sz="7300"/>
            </a:lvl7pPr>
            <a:lvl8pPr>
              <a:defRPr sz="7300"/>
            </a:lvl8pPr>
            <a:lvl9pPr>
              <a:defRPr sz="7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C96EE86D-524A-C345-83F6-B9CD5C5C4220}" type="datetime1">
              <a:rPr lang="fr-FR"/>
              <a:pPr/>
              <a:t>24/07/13</a:t>
            </a:fld>
            <a:endParaRPr lang="fr-FR"/>
          </a:p>
        </p:txBody>
      </p:sp>
      <p:sp>
        <p:nvSpPr>
          <p:cNvPr id="8" name="Espace réservé du pied de page 4"/>
          <p:cNvSpPr>
            <a:spLocks noGrp="1"/>
          </p:cNvSpPr>
          <p:nvPr>
            <p:ph type="ftr" sz="quarter" idx="11"/>
          </p:nvPr>
        </p:nvSpPr>
        <p:spPr/>
        <p:txBody>
          <a:bodyPr/>
          <a:lstStyle>
            <a:lvl1pPr>
              <a:defRPr/>
            </a:lvl1pPr>
          </a:lstStyle>
          <a:p>
            <a:endParaRPr lang="en-GB"/>
          </a:p>
        </p:txBody>
      </p:sp>
      <p:sp>
        <p:nvSpPr>
          <p:cNvPr id="9" name="Espace réservé du numéro de diapositive 5"/>
          <p:cNvSpPr>
            <a:spLocks noGrp="1"/>
          </p:cNvSpPr>
          <p:nvPr>
            <p:ph type="sldNum" sz="quarter" idx="12"/>
          </p:nvPr>
        </p:nvSpPr>
        <p:spPr/>
        <p:txBody>
          <a:bodyPr/>
          <a:lstStyle>
            <a:lvl1pPr>
              <a:defRPr/>
            </a:lvl1pPr>
          </a:lstStyle>
          <a:p>
            <a:fld id="{FE30FD0D-91A4-2C45-BCBF-182C518483DB}" type="slidenum">
              <a:rPr lang="fr-F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3"/>
          <p:cNvSpPr>
            <a:spLocks noGrp="1"/>
          </p:cNvSpPr>
          <p:nvPr>
            <p:ph type="dt" sz="half" idx="10"/>
          </p:nvPr>
        </p:nvSpPr>
        <p:spPr/>
        <p:txBody>
          <a:bodyPr/>
          <a:lstStyle>
            <a:lvl1pPr>
              <a:defRPr/>
            </a:lvl1pPr>
          </a:lstStyle>
          <a:p>
            <a:fld id="{A6264E8A-2854-9047-B494-42E4AEBA504F}" type="datetime1">
              <a:rPr lang="fr-FR"/>
              <a:pPr/>
              <a:t>24/07/13</a:t>
            </a:fld>
            <a:endParaRPr lang="fr-FR"/>
          </a:p>
        </p:txBody>
      </p:sp>
      <p:sp>
        <p:nvSpPr>
          <p:cNvPr id="4" name="Espace réservé du pied de page 4"/>
          <p:cNvSpPr>
            <a:spLocks noGrp="1"/>
          </p:cNvSpPr>
          <p:nvPr>
            <p:ph type="ftr" sz="quarter" idx="11"/>
          </p:nvPr>
        </p:nvSpPr>
        <p:spPr/>
        <p:txBody>
          <a:bodyPr/>
          <a:lstStyle>
            <a:lvl1pPr>
              <a:defRPr/>
            </a:lvl1pPr>
          </a:lstStyle>
          <a:p>
            <a:endParaRPr lang="en-GB"/>
          </a:p>
        </p:txBody>
      </p:sp>
      <p:sp>
        <p:nvSpPr>
          <p:cNvPr id="5" name="Espace réservé du numéro de diapositive 5"/>
          <p:cNvSpPr>
            <a:spLocks noGrp="1"/>
          </p:cNvSpPr>
          <p:nvPr>
            <p:ph type="sldNum" sz="quarter" idx="12"/>
          </p:nvPr>
        </p:nvSpPr>
        <p:spPr/>
        <p:txBody>
          <a:bodyPr/>
          <a:lstStyle>
            <a:lvl1pPr>
              <a:defRPr/>
            </a:lvl1pPr>
          </a:lstStyle>
          <a:p>
            <a:fld id="{6619C991-8DBB-4D4D-AE7E-591D2E48E96E}" type="slidenum">
              <a:rPr lang="fr-F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F4F83CBF-C2FC-7646-9142-425CBEA0F2D9}" type="datetime1">
              <a:rPr lang="fr-FR"/>
              <a:pPr/>
              <a:t>24/07/13</a:t>
            </a:fld>
            <a:endParaRPr lang="fr-FR"/>
          </a:p>
        </p:txBody>
      </p:sp>
      <p:sp>
        <p:nvSpPr>
          <p:cNvPr id="3" name="Espace réservé du pied de page 4"/>
          <p:cNvSpPr>
            <a:spLocks noGrp="1"/>
          </p:cNvSpPr>
          <p:nvPr>
            <p:ph type="ftr" sz="quarter" idx="11"/>
          </p:nvPr>
        </p:nvSpPr>
        <p:spPr/>
        <p:txBody>
          <a:bodyPr/>
          <a:lstStyle>
            <a:lvl1pPr>
              <a:defRPr/>
            </a:lvl1pPr>
          </a:lstStyle>
          <a:p>
            <a:endParaRPr lang="en-GB"/>
          </a:p>
        </p:txBody>
      </p:sp>
      <p:sp>
        <p:nvSpPr>
          <p:cNvPr id="4" name="Espace réservé du numéro de diapositive 5"/>
          <p:cNvSpPr>
            <a:spLocks noGrp="1"/>
          </p:cNvSpPr>
          <p:nvPr>
            <p:ph type="sldNum" sz="quarter" idx="12"/>
          </p:nvPr>
        </p:nvSpPr>
        <p:spPr/>
        <p:txBody>
          <a:bodyPr/>
          <a:lstStyle>
            <a:lvl1pPr>
              <a:defRPr/>
            </a:lvl1pPr>
          </a:lstStyle>
          <a:p>
            <a:fld id="{D66231B1-C841-7E45-A4FD-4F1C5E8EFE0F}" type="slidenum">
              <a:rPr lang="fr-F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511937" y="1705677"/>
            <a:ext cx="9948324" cy="7259047"/>
          </a:xfrm>
        </p:spPr>
        <p:txBody>
          <a:bodyPr anchor="b"/>
          <a:lstStyle>
            <a:lvl1pPr algn="l">
              <a:defRPr sz="9100" b="1"/>
            </a:lvl1pPr>
          </a:lstStyle>
          <a:p>
            <a:r>
              <a:rPr lang="fr-FR" smtClean="0"/>
              <a:t>Cliquez et modifiez le titre</a:t>
            </a:r>
            <a:endParaRPr lang="fr-FR"/>
          </a:p>
        </p:txBody>
      </p:sp>
      <p:sp>
        <p:nvSpPr>
          <p:cNvPr id="3" name="Espace réservé du contenu 2"/>
          <p:cNvSpPr>
            <a:spLocks noGrp="1"/>
          </p:cNvSpPr>
          <p:nvPr>
            <p:ph idx="1"/>
          </p:nvPr>
        </p:nvSpPr>
        <p:spPr>
          <a:xfrm>
            <a:off x="11822492" y="1705681"/>
            <a:ext cx="16904273" cy="36562988"/>
          </a:xfrm>
        </p:spPr>
        <p:txBody>
          <a:bodyPr/>
          <a:lstStyle>
            <a:lvl1pPr>
              <a:defRPr sz="14600"/>
            </a:lvl1pPr>
            <a:lvl2pPr>
              <a:defRPr sz="12800"/>
            </a:lvl2pPr>
            <a:lvl3pPr>
              <a:defRPr sz="11000"/>
            </a:lvl3pPr>
            <a:lvl4pPr>
              <a:defRPr sz="9100"/>
            </a:lvl4pPr>
            <a:lvl5pPr>
              <a:defRPr sz="9100"/>
            </a:lvl5pPr>
            <a:lvl6pPr>
              <a:defRPr sz="9100"/>
            </a:lvl6pPr>
            <a:lvl7pPr>
              <a:defRPr sz="9100"/>
            </a:lvl7pPr>
            <a:lvl8pPr>
              <a:defRPr sz="9100"/>
            </a:lvl8pPr>
            <a:lvl9pPr>
              <a:defRPr sz="91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511937" y="8964727"/>
            <a:ext cx="9948324" cy="29303941"/>
          </a:xfrm>
        </p:spPr>
        <p:txBody>
          <a:bodyPr/>
          <a:lstStyle>
            <a:lvl1pPr marL="0" indent="0">
              <a:buNone/>
              <a:defRPr sz="6400"/>
            </a:lvl1pPr>
            <a:lvl2pPr marL="2087941" indent="0">
              <a:buNone/>
              <a:defRPr sz="5500"/>
            </a:lvl2pPr>
            <a:lvl3pPr marL="4175882" indent="0">
              <a:buNone/>
              <a:defRPr sz="4600"/>
            </a:lvl3pPr>
            <a:lvl4pPr marL="6263823" indent="0">
              <a:buNone/>
              <a:defRPr sz="4100"/>
            </a:lvl4pPr>
            <a:lvl5pPr marL="8351764" indent="0">
              <a:buNone/>
              <a:defRPr sz="4100"/>
            </a:lvl5pPr>
            <a:lvl6pPr marL="10439705" indent="0">
              <a:buNone/>
              <a:defRPr sz="4100"/>
            </a:lvl6pPr>
            <a:lvl7pPr marL="12527646" indent="0">
              <a:buNone/>
              <a:defRPr sz="4100"/>
            </a:lvl7pPr>
            <a:lvl8pPr marL="14615587" indent="0">
              <a:buNone/>
              <a:defRPr sz="4100"/>
            </a:lvl8pPr>
            <a:lvl9pPr marL="16703528" indent="0">
              <a:buNone/>
              <a:defRPr sz="41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3FDAB637-E985-0146-A8D5-69C363DA93C8}" type="datetime1">
              <a:rPr lang="fr-FR"/>
              <a:pPr/>
              <a:t>24/07/13</a:t>
            </a:fld>
            <a:endParaRPr lang="fr-FR"/>
          </a:p>
        </p:txBody>
      </p:sp>
      <p:sp>
        <p:nvSpPr>
          <p:cNvPr id="6" name="Espace réservé du pied de page 4"/>
          <p:cNvSpPr>
            <a:spLocks noGrp="1"/>
          </p:cNvSpPr>
          <p:nvPr>
            <p:ph type="ftr" sz="quarter" idx="11"/>
          </p:nvPr>
        </p:nvSpPr>
        <p:spPr/>
        <p:txBody>
          <a:bodyPr/>
          <a:lstStyle>
            <a:lvl1pPr>
              <a:defRPr/>
            </a:lvl1pPr>
          </a:lstStyle>
          <a:p>
            <a:endParaRPr lang="en-GB"/>
          </a:p>
        </p:txBody>
      </p:sp>
      <p:sp>
        <p:nvSpPr>
          <p:cNvPr id="7" name="Espace réservé du numéro de diapositive 5"/>
          <p:cNvSpPr>
            <a:spLocks noGrp="1"/>
          </p:cNvSpPr>
          <p:nvPr>
            <p:ph type="sldNum" sz="quarter" idx="12"/>
          </p:nvPr>
        </p:nvSpPr>
        <p:spPr/>
        <p:txBody>
          <a:bodyPr/>
          <a:lstStyle>
            <a:lvl1pPr>
              <a:defRPr/>
            </a:lvl1pPr>
          </a:lstStyle>
          <a:p>
            <a:fld id="{47E2E8F2-FF99-A940-A95A-E1CECE95FEE7}" type="slidenum">
              <a:rPr lang="fr-F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926997" y="29988192"/>
            <a:ext cx="18143220" cy="3540276"/>
          </a:xfrm>
        </p:spPr>
        <p:txBody>
          <a:bodyPr anchor="b"/>
          <a:lstStyle>
            <a:lvl1pPr algn="l">
              <a:defRPr sz="9100" b="1"/>
            </a:lvl1pPr>
          </a:lstStyle>
          <a:p>
            <a:r>
              <a:rPr lang="fr-FR" smtClean="0"/>
              <a:t>Cliquez et modifiez le titre</a:t>
            </a:r>
            <a:endParaRPr lang="fr-FR"/>
          </a:p>
        </p:txBody>
      </p:sp>
      <p:sp>
        <p:nvSpPr>
          <p:cNvPr id="3" name="Espace réservé pour une image  2"/>
          <p:cNvSpPr>
            <a:spLocks noGrp="1"/>
          </p:cNvSpPr>
          <p:nvPr>
            <p:ph type="pic" idx="1"/>
          </p:nvPr>
        </p:nvSpPr>
        <p:spPr>
          <a:xfrm>
            <a:off x="5926997" y="3827858"/>
            <a:ext cx="18143220" cy="25704165"/>
          </a:xfrm>
        </p:spPr>
        <p:txBody>
          <a:bodyPr rtlCol="0">
            <a:normAutofit/>
          </a:bodyPr>
          <a:lstStyle>
            <a:lvl1pPr marL="0" indent="0">
              <a:buNone/>
              <a:defRPr sz="14600"/>
            </a:lvl1pPr>
            <a:lvl2pPr marL="2087941" indent="0">
              <a:buNone/>
              <a:defRPr sz="12800"/>
            </a:lvl2pPr>
            <a:lvl3pPr marL="4175882" indent="0">
              <a:buNone/>
              <a:defRPr sz="11000"/>
            </a:lvl3pPr>
            <a:lvl4pPr marL="6263823" indent="0">
              <a:buNone/>
              <a:defRPr sz="9100"/>
            </a:lvl4pPr>
            <a:lvl5pPr marL="8351764" indent="0">
              <a:buNone/>
              <a:defRPr sz="9100"/>
            </a:lvl5pPr>
            <a:lvl6pPr marL="10439705" indent="0">
              <a:buNone/>
              <a:defRPr sz="9100"/>
            </a:lvl6pPr>
            <a:lvl7pPr marL="12527646" indent="0">
              <a:buNone/>
              <a:defRPr sz="9100"/>
            </a:lvl7pPr>
            <a:lvl8pPr marL="14615587" indent="0">
              <a:buNone/>
              <a:defRPr sz="9100"/>
            </a:lvl8pPr>
            <a:lvl9pPr marL="16703528" indent="0">
              <a:buNone/>
              <a:defRPr sz="9100"/>
            </a:lvl9pPr>
          </a:lstStyle>
          <a:p>
            <a:pPr lvl="0"/>
            <a:endParaRPr lang="fr-FR" noProof="0"/>
          </a:p>
        </p:txBody>
      </p:sp>
      <p:sp>
        <p:nvSpPr>
          <p:cNvPr id="4" name="Espace réservé du texte 3"/>
          <p:cNvSpPr>
            <a:spLocks noGrp="1"/>
          </p:cNvSpPr>
          <p:nvPr>
            <p:ph type="body" sz="half" idx="2"/>
          </p:nvPr>
        </p:nvSpPr>
        <p:spPr>
          <a:xfrm>
            <a:off x="5926997" y="33528468"/>
            <a:ext cx="18143220" cy="5027779"/>
          </a:xfrm>
        </p:spPr>
        <p:txBody>
          <a:bodyPr/>
          <a:lstStyle>
            <a:lvl1pPr marL="0" indent="0">
              <a:buNone/>
              <a:defRPr sz="6400"/>
            </a:lvl1pPr>
            <a:lvl2pPr marL="2087941" indent="0">
              <a:buNone/>
              <a:defRPr sz="5500"/>
            </a:lvl2pPr>
            <a:lvl3pPr marL="4175882" indent="0">
              <a:buNone/>
              <a:defRPr sz="4600"/>
            </a:lvl3pPr>
            <a:lvl4pPr marL="6263823" indent="0">
              <a:buNone/>
              <a:defRPr sz="4100"/>
            </a:lvl4pPr>
            <a:lvl5pPr marL="8351764" indent="0">
              <a:buNone/>
              <a:defRPr sz="4100"/>
            </a:lvl5pPr>
            <a:lvl6pPr marL="10439705" indent="0">
              <a:buNone/>
              <a:defRPr sz="4100"/>
            </a:lvl6pPr>
            <a:lvl7pPr marL="12527646" indent="0">
              <a:buNone/>
              <a:defRPr sz="4100"/>
            </a:lvl7pPr>
            <a:lvl8pPr marL="14615587" indent="0">
              <a:buNone/>
              <a:defRPr sz="4100"/>
            </a:lvl8pPr>
            <a:lvl9pPr marL="16703528" indent="0">
              <a:buNone/>
              <a:defRPr sz="41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06EDAB24-CDD2-A646-BDC2-AF440AC012B5}" type="datetime1">
              <a:rPr lang="fr-FR"/>
              <a:pPr/>
              <a:t>24/07/13</a:t>
            </a:fld>
            <a:endParaRPr lang="fr-FR"/>
          </a:p>
        </p:txBody>
      </p:sp>
      <p:sp>
        <p:nvSpPr>
          <p:cNvPr id="6" name="Espace réservé du pied de page 4"/>
          <p:cNvSpPr>
            <a:spLocks noGrp="1"/>
          </p:cNvSpPr>
          <p:nvPr>
            <p:ph type="ftr" sz="quarter" idx="11"/>
          </p:nvPr>
        </p:nvSpPr>
        <p:spPr/>
        <p:txBody>
          <a:bodyPr/>
          <a:lstStyle>
            <a:lvl1pPr>
              <a:defRPr/>
            </a:lvl1pPr>
          </a:lstStyle>
          <a:p>
            <a:endParaRPr lang="en-GB"/>
          </a:p>
        </p:txBody>
      </p:sp>
      <p:sp>
        <p:nvSpPr>
          <p:cNvPr id="7" name="Espace réservé du numéro de diapositive 5"/>
          <p:cNvSpPr>
            <a:spLocks noGrp="1"/>
          </p:cNvSpPr>
          <p:nvPr>
            <p:ph type="sldNum" sz="quarter" idx="12"/>
          </p:nvPr>
        </p:nvSpPr>
        <p:spPr/>
        <p:txBody>
          <a:bodyPr/>
          <a:lstStyle>
            <a:lvl1pPr>
              <a:defRPr/>
            </a:lvl1pPr>
          </a:lstStyle>
          <a:p>
            <a:fld id="{064C1196-82A2-E245-8771-4BDC36367A33}" type="slidenum">
              <a:rPr lang="fr-F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1511300" y="1716088"/>
            <a:ext cx="27216100" cy="7138987"/>
          </a:xfrm>
          <a:prstGeom prst="rect">
            <a:avLst/>
          </a:prstGeom>
          <a:noFill/>
          <a:ln w="9525">
            <a:noFill/>
            <a:miter lim="800000"/>
            <a:headEnd/>
            <a:tailEnd/>
          </a:ln>
        </p:spPr>
        <p:txBody>
          <a:bodyPr vert="horz" wrap="square" lIns="417588" tIns="208794" rIns="417588" bIns="208794"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1511300" y="9996488"/>
            <a:ext cx="27216100" cy="28271787"/>
          </a:xfrm>
          <a:prstGeom prst="rect">
            <a:avLst/>
          </a:prstGeom>
          <a:noFill/>
          <a:ln w="9525">
            <a:noFill/>
            <a:miter lim="800000"/>
            <a:headEnd/>
            <a:tailEnd/>
          </a:ln>
        </p:spPr>
        <p:txBody>
          <a:bodyPr vert="horz" wrap="square" lIns="417588" tIns="208794" rIns="417588" bIns="208794"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1511300" y="39706550"/>
            <a:ext cx="7056438" cy="2281238"/>
          </a:xfrm>
          <a:prstGeom prst="rect">
            <a:avLst/>
          </a:prstGeom>
        </p:spPr>
        <p:txBody>
          <a:bodyPr vert="horz" wrap="square" lIns="417588" tIns="208794" rIns="417588" bIns="208794" numCol="1" anchor="ctr" anchorCtr="0" compatLnSpc="1">
            <a:prstTxWarp prst="textNoShape">
              <a:avLst/>
            </a:prstTxWarp>
          </a:bodyPr>
          <a:lstStyle>
            <a:lvl1pPr>
              <a:defRPr sz="5500">
                <a:solidFill>
                  <a:srgbClr val="898989"/>
                </a:solidFill>
                <a:latin typeface="Calibri" charset="0"/>
              </a:defRPr>
            </a:lvl1pPr>
          </a:lstStyle>
          <a:p>
            <a:fld id="{B1940393-3BFF-124A-9232-E608487A3409}" type="datetime1">
              <a:rPr lang="fr-FR"/>
              <a:pPr/>
              <a:t>24/07/13</a:t>
            </a:fld>
            <a:endParaRPr lang="fr-FR"/>
          </a:p>
        </p:txBody>
      </p:sp>
      <p:sp>
        <p:nvSpPr>
          <p:cNvPr id="5" name="Espace réservé du pied de page 4"/>
          <p:cNvSpPr>
            <a:spLocks noGrp="1"/>
          </p:cNvSpPr>
          <p:nvPr>
            <p:ph type="ftr" sz="quarter" idx="3"/>
          </p:nvPr>
        </p:nvSpPr>
        <p:spPr>
          <a:xfrm>
            <a:off x="10331450" y="39706550"/>
            <a:ext cx="9575800" cy="2281238"/>
          </a:xfrm>
          <a:prstGeom prst="rect">
            <a:avLst/>
          </a:prstGeom>
        </p:spPr>
        <p:txBody>
          <a:bodyPr vert="horz" wrap="square" lIns="417588" tIns="208794" rIns="417588" bIns="208794" numCol="1" anchor="ctr" anchorCtr="0" compatLnSpc="1">
            <a:prstTxWarp prst="textNoShape">
              <a:avLst/>
            </a:prstTxWarp>
          </a:bodyPr>
          <a:lstStyle>
            <a:lvl1pPr algn="ctr">
              <a:defRPr sz="5500">
                <a:solidFill>
                  <a:srgbClr val="898989"/>
                </a:solidFill>
                <a:latin typeface="Calibri" charset="0"/>
              </a:defRPr>
            </a:lvl1pPr>
          </a:lstStyle>
          <a:p>
            <a:endParaRPr lang="en-GB"/>
          </a:p>
        </p:txBody>
      </p:sp>
      <p:sp>
        <p:nvSpPr>
          <p:cNvPr id="6" name="Espace réservé du numéro de diapositive 5"/>
          <p:cNvSpPr>
            <a:spLocks noGrp="1"/>
          </p:cNvSpPr>
          <p:nvPr>
            <p:ph type="sldNum" sz="quarter" idx="4"/>
          </p:nvPr>
        </p:nvSpPr>
        <p:spPr>
          <a:xfrm>
            <a:off x="21670963" y="39706550"/>
            <a:ext cx="7056437" cy="2281238"/>
          </a:xfrm>
          <a:prstGeom prst="rect">
            <a:avLst/>
          </a:prstGeom>
        </p:spPr>
        <p:txBody>
          <a:bodyPr vert="horz" wrap="square" lIns="417588" tIns="208794" rIns="417588" bIns="208794" numCol="1" anchor="ctr" anchorCtr="0" compatLnSpc="1">
            <a:prstTxWarp prst="textNoShape">
              <a:avLst/>
            </a:prstTxWarp>
          </a:bodyPr>
          <a:lstStyle>
            <a:lvl1pPr algn="r">
              <a:defRPr sz="5500">
                <a:solidFill>
                  <a:srgbClr val="898989"/>
                </a:solidFill>
                <a:latin typeface="Calibri" charset="0"/>
              </a:defRPr>
            </a:lvl1pPr>
          </a:lstStyle>
          <a:p>
            <a:fld id="{4A2C5A42-B17E-8B4F-807C-C5ED40F4E678}"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7563" rtl="0" eaLnBrk="0" fontAlgn="base" hangingPunct="0">
        <a:spcBef>
          <a:spcPct val="0"/>
        </a:spcBef>
        <a:spcAft>
          <a:spcPct val="0"/>
        </a:spcAft>
        <a:defRPr sz="20100" kern="1200">
          <a:solidFill>
            <a:schemeClr val="tx1"/>
          </a:solidFill>
          <a:latin typeface="+mj-lt"/>
          <a:ea typeface="ＭＳ Ｐゴシック" pitchFamily="-111" charset="-128"/>
          <a:cs typeface="ＭＳ Ｐゴシック" pitchFamily="-111" charset="-128"/>
        </a:defRPr>
      </a:lvl1pPr>
      <a:lvl2pPr algn="ctr" defTabSz="2087563" rtl="0" eaLnBrk="0" fontAlgn="base" hangingPunct="0">
        <a:spcBef>
          <a:spcPct val="0"/>
        </a:spcBef>
        <a:spcAft>
          <a:spcPct val="0"/>
        </a:spcAft>
        <a:defRPr sz="20100">
          <a:solidFill>
            <a:schemeClr val="tx1"/>
          </a:solidFill>
          <a:latin typeface="Calibri" pitchFamily="-111" charset="0"/>
          <a:ea typeface="ＭＳ Ｐゴシック" pitchFamily="-111" charset="-128"/>
          <a:cs typeface="ＭＳ Ｐゴシック" pitchFamily="-111" charset="-128"/>
        </a:defRPr>
      </a:lvl2pPr>
      <a:lvl3pPr algn="ctr" defTabSz="2087563" rtl="0" eaLnBrk="0" fontAlgn="base" hangingPunct="0">
        <a:spcBef>
          <a:spcPct val="0"/>
        </a:spcBef>
        <a:spcAft>
          <a:spcPct val="0"/>
        </a:spcAft>
        <a:defRPr sz="20100">
          <a:solidFill>
            <a:schemeClr val="tx1"/>
          </a:solidFill>
          <a:latin typeface="Calibri" pitchFamily="-111" charset="0"/>
          <a:ea typeface="ＭＳ Ｐゴシック" pitchFamily="-111" charset="-128"/>
          <a:cs typeface="ＭＳ Ｐゴシック" pitchFamily="-111" charset="-128"/>
        </a:defRPr>
      </a:lvl3pPr>
      <a:lvl4pPr algn="ctr" defTabSz="2087563" rtl="0" eaLnBrk="0" fontAlgn="base" hangingPunct="0">
        <a:spcBef>
          <a:spcPct val="0"/>
        </a:spcBef>
        <a:spcAft>
          <a:spcPct val="0"/>
        </a:spcAft>
        <a:defRPr sz="20100">
          <a:solidFill>
            <a:schemeClr val="tx1"/>
          </a:solidFill>
          <a:latin typeface="Calibri" pitchFamily="-111" charset="0"/>
          <a:ea typeface="ＭＳ Ｐゴシック" pitchFamily="-111" charset="-128"/>
          <a:cs typeface="ＭＳ Ｐゴシック" pitchFamily="-111" charset="-128"/>
        </a:defRPr>
      </a:lvl4pPr>
      <a:lvl5pPr algn="ctr" defTabSz="2087563" rtl="0" eaLnBrk="0" fontAlgn="base" hangingPunct="0">
        <a:spcBef>
          <a:spcPct val="0"/>
        </a:spcBef>
        <a:spcAft>
          <a:spcPct val="0"/>
        </a:spcAft>
        <a:defRPr sz="20100">
          <a:solidFill>
            <a:schemeClr val="tx1"/>
          </a:solidFill>
          <a:latin typeface="Calibri" pitchFamily="-111" charset="0"/>
          <a:ea typeface="ＭＳ Ｐゴシック" pitchFamily="-111" charset="-128"/>
          <a:cs typeface="ＭＳ Ｐゴシック" pitchFamily="-111" charset="-128"/>
        </a:defRPr>
      </a:lvl5pPr>
      <a:lvl6pPr marL="457200" algn="ctr" defTabSz="2087563" rtl="0" fontAlgn="base">
        <a:spcBef>
          <a:spcPct val="0"/>
        </a:spcBef>
        <a:spcAft>
          <a:spcPct val="0"/>
        </a:spcAft>
        <a:defRPr sz="20100">
          <a:solidFill>
            <a:schemeClr val="tx1"/>
          </a:solidFill>
          <a:latin typeface="Calibri" pitchFamily="-111" charset="0"/>
          <a:ea typeface="ＭＳ Ｐゴシック" pitchFamily="-111" charset="-128"/>
          <a:cs typeface="ＭＳ Ｐゴシック" pitchFamily="-111" charset="-128"/>
        </a:defRPr>
      </a:lvl6pPr>
      <a:lvl7pPr marL="914400" algn="ctr" defTabSz="2087563" rtl="0" fontAlgn="base">
        <a:spcBef>
          <a:spcPct val="0"/>
        </a:spcBef>
        <a:spcAft>
          <a:spcPct val="0"/>
        </a:spcAft>
        <a:defRPr sz="20100">
          <a:solidFill>
            <a:schemeClr val="tx1"/>
          </a:solidFill>
          <a:latin typeface="Calibri" pitchFamily="-111" charset="0"/>
          <a:ea typeface="ＭＳ Ｐゴシック" pitchFamily="-111" charset="-128"/>
          <a:cs typeface="ＭＳ Ｐゴシック" pitchFamily="-111" charset="-128"/>
        </a:defRPr>
      </a:lvl7pPr>
      <a:lvl8pPr marL="1371600" algn="ctr" defTabSz="2087563" rtl="0" fontAlgn="base">
        <a:spcBef>
          <a:spcPct val="0"/>
        </a:spcBef>
        <a:spcAft>
          <a:spcPct val="0"/>
        </a:spcAft>
        <a:defRPr sz="20100">
          <a:solidFill>
            <a:schemeClr val="tx1"/>
          </a:solidFill>
          <a:latin typeface="Calibri" pitchFamily="-111" charset="0"/>
          <a:ea typeface="ＭＳ Ｐゴシック" pitchFamily="-111" charset="-128"/>
          <a:cs typeface="ＭＳ Ｐゴシック" pitchFamily="-111" charset="-128"/>
        </a:defRPr>
      </a:lvl8pPr>
      <a:lvl9pPr marL="1828800" algn="ctr" defTabSz="2087563" rtl="0" fontAlgn="base">
        <a:spcBef>
          <a:spcPct val="0"/>
        </a:spcBef>
        <a:spcAft>
          <a:spcPct val="0"/>
        </a:spcAft>
        <a:defRPr sz="20100">
          <a:solidFill>
            <a:schemeClr val="tx1"/>
          </a:solidFill>
          <a:latin typeface="Calibri" pitchFamily="-111" charset="0"/>
          <a:ea typeface="ＭＳ Ｐゴシック" pitchFamily="-111" charset="-128"/>
          <a:cs typeface="ＭＳ Ｐゴシック" pitchFamily="-111" charset="-128"/>
        </a:defRPr>
      </a:lvl9pPr>
    </p:titleStyle>
    <p:bodyStyle>
      <a:lvl1pPr marL="1565275" indent="-1565275" algn="l" defTabSz="2087563" rtl="0" eaLnBrk="0" fontAlgn="base" hangingPunct="0">
        <a:spcBef>
          <a:spcPct val="20000"/>
        </a:spcBef>
        <a:spcAft>
          <a:spcPct val="0"/>
        </a:spcAft>
        <a:buFont typeface="Arial" charset="0"/>
        <a:buChar char="•"/>
        <a:defRPr sz="14600" kern="1200">
          <a:solidFill>
            <a:schemeClr val="tx1"/>
          </a:solidFill>
          <a:latin typeface="+mn-lt"/>
          <a:ea typeface="ＭＳ Ｐゴシック" pitchFamily="-111" charset="-128"/>
          <a:cs typeface="ＭＳ Ｐゴシック" pitchFamily="-111" charset="-128"/>
        </a:defRPr>
      </a:lvl1pPr>
      <a:lvl2pPr marL="3392488" indent="-1304925" algn="l" defTabSz="2087563" rtl="0" eaLnBrk="0" fontAlgn="base" hangingPunct="0">
        <a:spcBef>
          <a:spcPct val="20000"/>
        </a:spcBef>
        <a:spcAft>
          <a:spcPct val="0"/>
        </a:spcAft>
        <a:buFont typeface="Arial" charset="0"/>
        <a:buChar char="–"/>
        <a:defRPr sz="12800" kern="1200">
          <a:solidFill>
            <a:schemeClr val="tx1"/>
          </a:solidFill>
          <a:latin typeface="+mn-lt"/>
          <a:ea typeface="ＭＳ Ｐゴシック" pitchFamily="-111" charset="-128"/>
          <a:cs typeface="+mn-cs"/>
        </a:defRPr>
      </a:lvl2pPr>
      <a:lvl3pPr marL="5219700" indent="-1042988" algn="l" defTabSz="2087563" rtl="0" eaLnBrk="0" fontAlgn="base" hangingPunct="0">
        <a:spcBef>
          <a:spcPct val="20000"/>
        </a:spcBef>
        <a:spcAft>
          <a:spcPct val="0"/>
        </a:spcAft>
        <a:buFont typeface="Arial" charset="0"/>
        <a:buChar char="•"/>
        <a:defRPr sz="11000" kern="1200">
          <a:solidFill>
            <a:schemeClr val="tx1"/>
          </a:solidFill>
          <a:latin typeface="+mn-lt"/>
          <a:ea typeface="ＭＳ Ｐゴシック" pitchFamily="-111" charset="-128"/>
          <a:cs typeface="+mn-cs"/>
        </a:defRPr>
      </a:lvl3pPr>
      <a:lvl4pPr marL="7307263" indent="-1042988" algn="l" defTabSz="2087563" rtl="0" eaLnBrk="0" fontAlgn="base" hangingPunct="0">
        <a:spcBef>
          <a:spcPct val="20000"/>
        </a:spcBef>
        <a:spcAft>
          <a:spcPct val="0"/>
        </a:spcAft>
        <a:buFont typeface="Arial" charset="0"/>
        <a:buChar char="–"/>
        <a:defRPr sz="9100" kern="1200">
          <a:solidFill>
            <a:schemeClr val="tx1"/>
          </a:solidFill>
          <a:latin typeface="+mn-lt"/>
          <a:ea typeface="ＭＳ Ｐゴシック" pitchFamily="-111" charset="-128"/>
          <a:cs typeface="+mn-cs"/>
        </a:defRPr>
      </a:lvl4pPr>
      <a:lvl5pPr marL="9394825" indent="-1042988" algn="l" defTabSz="2087563" rtl="0" eaLnBrk="0" fontAlgn="base" hangingPunct="0">
        <a:spcBef>
          <a:spcPct val="20000"/>
        </a:spcBef>
        <a:spcAft>
          <a:spcPct val="0"/>
        </a:spcAft>
        <a:buFont typeface="Arial" charset="0"/>
        <a:buChar char="»"/>
        <a:defRPr sz="9100" kern="1200">
          <a:solidFill>
            <a:schemeClr val="tx1"/>
          </a:solidFill>
          <a:latin typeface="+mn-lt"/>
          <a:ea typeface="ＭＳ Ｐゴシック" pitchFamily="-111" charset="-128"/>
          <a:cs typeface="+mn-cs"/>
        </a:defRPr>
      </a:lvl5pPr>
      <a:lvl6pPr marL="11483675" indent="-1043970" algn="l" defTabSz="2087941" rtl="0" eaLnBrk="1" latinLnBrk="0" hangingPunct="1">
        <a:spcBef>
          <a:spcPct val="20000"/>
        </a:spcBef>
        <a:buFont typeface="Arial"/>
        <a:buChar char="•"/>
        <a:defRPr sz="9100" kern="1200">
          <a:solidFill>
            <a:schemeClr val="tx1"/>
          </a:solidFill>
          <a:latin typeface="+mn-lt"/>
          <a:ea typeface="+mn-ea"/>
          <a:cs typeface="+mn-cs"/>
        </a:defRPr>
      </a:lvl6pPr>
      <a:lvl7pPr marL="13571616" indent="-1043970" algn="l" defTabSz="2087941" rtl="0" eaLnBrk="1" latinLnBrk="0" hangingPunct="1">
        <a:spcBef>
          <a:spcPct val="20000"/>
        </a:spcBef>
        <a:buFont typeface="Arial"/>
        <a:buChar char="•"/>
        <a:defRPr sz="9100" kern="1200">
          <a:solidFill>
            <a:schemeClr val="tx1"/>
          </a:solidFill>
          <a:latin typeface="+mn-lt"/>
          <a:ea typeface="+mn-ea"/>
          <a:cs typeface="+mn-cs"/>
        </a:defRPr>
      </a:lvl7pPr>
      <a:lvl8pPr marL="15659557" indent="-1043970" algn="l" defTabSz="2087941" rtl="0" eaLnBrk="1" latinLnBrk="0" hangingPunct="1">
        <a:spcBef>
          <a:spcPct val="20000"/>
        </a:spcBef>
        <a:buFont typeface="Arial"/>
        <a:buChar char="•"/>
        <a:defRPr sz="9100" kern="1200">
          <a:solidFill>
            <a:schemeClr val="tx1"/>
          </a:solidFill>
          <a:latin typeface="+mn-lt"/>
          <a:ea typeface="+mn-ea"/>
          <a:cs typeface="+mn-cs"/>
        </a:defRPr>
      </a:lvl8pPr>
      <a:lvl9pPr marL="17747498" indent="-1043970" algn="l" defTabSz="2087941"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fr-FR"/>
      </a:defPPr>
      <a:lvl1pPr marL="0" algn="l" defTabSz="2087941" rtl="0" eaLnBrk="1" latinLnBrk="0" hangingPunct="1">
        <a:defRPr sz="8200" kern="1200">
          <a:solidFill>
            <a:schemeClr val="tx1"/>
          </a:solidFill>
          <a:latin typeface="+mn-lt"/>
          <a:ea typeface="+mn-ea"/>
          <a:cs typeface="+mn-cs"/>
        </a:defRPr>
      </a:lvl1pPr>
      <a:lvl2pPr marL="2087941" algn="l" defTabSz="2087941" rtl="0" eaLnBrk="1" latinLnBrk="0" hangingPunct="1">
        <a:defRPr sz="8200" kern="1200">
          <a:solidFill>
            <a:schemeClr val="tx1"/>
          </a:solidFill>
          <a:latin typeface="+mn-lt"/>
          <a:ea typeface="+mn-ea"/>
          <a:cs typeface="+mn-cs"/>
        </a:defRPr>
      </a:lvl2pPr>
      <a:lvl3pPr marL="4175882" algn="l" defTabSz="2087941" rtl="0" eaLnBrk="1" latinLnBrk="0" hangingPunct="1">
        <a:defRPr sz="8200" kern="1200">
          <a:solidFill>
            <a:schemeClr val="tx1"/>
          </a:solidFill>
          <a:latin typeface="+mn-lt"/>
          <a:ea typeface="+mn-ea"/>
          <a:cs typeface="+mn-cs"/>
        </a:defRPr>
      </a:lvl3pPr>
      <a:lvl4pPr marL="6263823" algn="l" defTabSz="2087941" rtl="0" eaLnBrk="1" latinLnBrk="0" hangingPunct="1">
        <a:defRPr sz="8200" kern="1200">
          <a:solidFill>
            <a:schemeClr val="tx1"/>
          </a:solidFill>
          <a:latin typeface="+mn-lt"/>
          <a:ea typeface="+mn-ea"/>
          <a:cs typeface="+mn-cs"/>
        </a:defRPr>
      </a:lvl4pPr>
      <a:lvl5pPr marL="8351764" algn="l" defTabSz="2087941" rtl="0" eaLnBrk="1" latinLnBrk="0" hangingPunct="1">
        <a:defRPr sz="8200" kern="1200">
          <a:solidFill>
            <a:schemeClr val="tx1"/>
          </a:solidFill>
          <a:latin typeface="+mn-lt"/>
          <a:ea typeface="+mn-ea"/>
          <a:cs typeface="+mn-cs"/>
        </a:defRPr>
      </a:lvl5pPr>
      <a:lvl6pPr marL="10439705" algn="l" defTabSz="2087941" rtl="0" eaLnBrk="1" latinLnBrk="0" hangingPunct="1">
        <a:defRPr sz="8200" kern="1200">
          <a:solidFill>
            <a:schemeClr val="tx1"/>
          </a:solidFill>
          <a:latin typeface="+mn-lt"/>
          <a:ea typeface="+mn-ea"/>
          <a:cs typeface="+mn-cs"/>
        </a:defRPr>
      </a:lvl6pPr>
      <a:lvl7pPr marL="12527646" algn="l" defTabSz="2087941" rtl="0" eaLnBrk="1" latinLnBrk="0" hangingPunct="1">
        <a:defRPr sz="8200" kern="1200">
          <a:solidFill>
            <a:schemeClr val="tx1"/>
          </a:solidFill>
          <a:latin typeface="+mn-lt"/>
          <a:ea typeface="+mn-ea"/>
          <a:cs typeface="+mn-cs"/>
        </a:defRPr>
      </a:lvl7pPr>
      <a:lvl8pPr marL="14615587" algn="l" defTabSz="2087941" rtl="0" eaLnBrk="1" latinLnBrk="0" hangingPunct="1">
        <a:defRPr sz="8200" kern="1200">
          <a:solidFill>
            <a:schemeClr val="tx1"/>
          </a:solidFill>
          <a:latin typeface="+mn-lt"/>
          <a:ea typeface="+mn-ea"/>
          <a:cs typeface="+mn-cs"/>
        </a:defRPr>
      </a:lvl8pPr>
      <a:lvl9pPr marL="16703528" algn="l" defTabSz="2087941"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hyperlink" Target="http://www.prism-mission.org" TargetMode="External"/><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 name="Image 3" descr="horizon2_dim.gif"/>
          <p:cNvPicPr>
            <a:picLocks noChangeAspect="1"/>
          </p:cNvPicPr>
          <p:nvPr/>
        </p:nvPicPr>
        <p:blipFill>
          <a:blip r:embed="rId2">
            <a:alphaModFix/>
          </a:blip>
          <a:srcRect/>
          <a:stretch>
            <a:fillRect/>
          </a:stretch>
        </p:blipFill>
        <p:spPr bwMode="auto">
          <a:xfrm>
            <a:off x="31750" y="15875"/>
            <a:ext cx="30238700" cy="42824400"/>
          </a:xfrm>
          <a:prstGeom prst="rect">
            <a:avLst/>
          </a:prstGeom>
          <a:noFill/>
          <a:ln w="9525">
            <a:noFill/>
            <a:miter lim="800000"/>
            <a:headEnd/>
            <a:tailEnd/>
          </a:ln>
        </p:spPr>
      </p:pic>
      <p:pic>
        <p:nvPicPr>
          <p:cNvPr id="14338" name="Image 3" descr="horizon2_dim.gif"/>
          <p:cNvPicPr>
            <a:picLocks noChangeAspect="1"/>
          </p:cNvPicPr>
          <p:nvPr/>
        </p:nvPicPr>
        <p:blipFill>
          <a:blip r:embed="rId2">
            <a:alphaModFix amt="74000"/>
          </a:blip>
          <a:srcRect/>
          <a:stretch>
            <a:fillRect/>
          </a:stretch>
        </p:blipFill>
        <p:spPr bwMode="auto">
          <a:xfrm>
            <a:off x="0" y="0"/>
            <a:ext cx="30238700" cy="42824400"/>
          </a:xfrm>
          <a:prstGeom prst="rect">
            <a:avLst/>
          </a:prstGeom>
          <a:noFill/>
          <a:ln w="9525">
            <a:noFill/>
            <a:miter lim="800000"/>
            <a:headEnd/>
            <a:tailEnd/>
          </a:ln>
        </p:spPr>
      </p:pic>
      <p:pic>
        <p:nvPicPr>
          <p:cNvPr id="14339" name="Image 27" descr="hdf_round2.pdf"/>
          <p:cNvPicPr>
            <a:picLocks noChangeAspect="1"/>
          </p:cNvPicPr>
          <p:nvPr/>
        </p:nvPicPr>
        <p:blipFill>
          <a:blip r:embed="rId3">
            <a:alphaModFix amt="70000"/>
          </a:blip>
          <a:srcRect l="43504" t="15157"/>
          <a:stretch>
            <a:fillRect/>
          </a:stretch>
        </p:blipFill>
        <p:spPr bwMode="auto">
          <a:xfrm rot="10800000">
            <a:off x="13061950" y="20267613"/>
            <a:ext cx="17213263" cy="21707475"/>
          </a:xfrm>
          <a:prstGeom prst="rect">
            <a:avLst/>
          </a:prstGeom>
          <a:noFill/>
          <a:ln w="9525">
            <a:noFill/>
            <a:miter lim="800000"/>
            <a:headEnd/>
            <a:tailEnd/>
          </a:ln>
        </p:spPr>
      </p:pic>
      <p:sp>
        <p:nvSpPr>
          <p:cNvPr id="14340" name="ZoneTexte 5"/>
          <p:cNvSpPr txBox="1">
            <a:spLocks noChangeArrowheads="1"/>
          </p:cNvSpPr>
          <p:nvPr/>
        </p:nvSpPr>
        <p:spPr bwMode="auto">
          <a:xfrm>
            <a:off x="336550" y="11285538"/>
            <a:ext cx="8418513" cy="7478712"/>
          </a:xfrm>
          <a:prstGeom prst="rect">
            <a:avLst/>
          </a:prstGeom>
          <a:noFill/>
          <a:ln w="9525">
            <a:noFill/>
            <a:miter lim="800000"/>
            <a:headEnd/>
            <a:tailEnd/>
          </a:ln>
        </p:spPr>
        <p:txBody>
          <a:bodyPr>
            <a:prstTxWarp prst="textNoShape">
              <a:avLst/>
            </a:prstTxWarp>
            <a:spAutoFit/>
          </a:bodyPr>
          <a:lstStyle/>
          <a:p>
            <a:r>
              <a:rPr lang="en-US" sz="9600" b="1" dirty="0">
                <a:solidFill>
                  <a:srgbClr val="FFFFFF"/>
                </a:solidFill>
                <a:latin typeface="Arial Black" charset="0"/>
              </a:rPr>
              <a:t>P</a:t>
            </a:r>
            <a:r>
              <a:rPr lang="en-US" sz="6600" dirty="0">
                <a:solidFill>
                  <a:srgbClr val="FFFFFF"/>
                </a:solidFill>
                <a:latin typeface="Arial Black" charset="0"/>
              </a:rPr>
              <a:t>olarized</a:t>
            </a:r>
          </a:p>
          <a:p>
            <a:r>
              <a:rPr lang="en-US" sz="9600" b="1" dirty="0">
                <a:solidFill>
                  <a:srgbClr val="FFFFFF"/>
                </a:solidFill>
                <a:latin typeface="Arial Black" charset="0"/>
              </a:rPr>
              <a:t>R</a:t>
            </a:r>
            <a:r>
              <a:rPr lang="en-US" sz="6600" dirty="0">
                <a:solidFill>
                  <a:srgbClr val="FFFFFF"/>
                </a:solidFill>
                <a:latin typeface="Arial Black" charset="0"/>
              </a:rPr>
              <a:t>adiation</a:t>
            </a:r>
          </a:p>
          <a:p>
            <a:r>
              <a:rPr lang="en-US" sz="9600" b="1" dirty="0">
                <a:solidFill>
                  <a:srgbClr val="FFFFFF"/>
                </a:solidFill>
                <a:latin typeface="Arial Black" charset="0"/>
              </a:rPr>
              <a:t>I</a:t>
            </a:r>
            <a:r>
              <a:rPr lang="en-US" sz="6600" dirty="0">
                <a:solidFill>
                  <a:srgbClr val="FFFFFF"/>
                </a:solidFill>
                <a:latin typeface="Arial Black" charset="0"/>
              </a:rPr>
              <a:t>maging and </a:t>
            </a:r>
            <a:r>
              <a:rPr lang="en-US" sz="9600" b="1" dirty="0">
                <a:solidFill>
                  <a:srgbClr val="FFFFFF"/>
                </a:solidFill>
                <a:latin typeface="Arial Black" charset="0"/>
              </a:rPr>
              <a:t>S</a:t>
            </a:r>
            <a:r>
              <a:rPr lang="en-US" sz="6600" dirty="0">
                <a:solidFill>
                  <a:srgbClr val="FFFFFF"/>
                </a:solidFill>
                <a:latin typeface="Arial Black" charset="0"/>
              </a:rPr>
              <a:t>pectroscopy</a:t>
            </a:r>
          </a:p>
          <a:p>
            <a:r>
              <a:rPr lang="en-US" sz="9600" b="1" dirty="0">
                <a:solidFill>
                  <a:srgbClr val="FFFFFF"/>
                </a:solidFill>
                <a:latin typeface="Arial Black" charset="0"/>
              </a:rPr>
              <a:t>M</a:t>
            </a:r>
            <a:r>
              <a:rPr lang="en-US" sz="6600" dirty="0">
                <a:solidFill>
                  <a:srgbClr val="FFFFFF"/>
                </a:solidFill>
                <a:latin typeface="Arial Black" charset="0"/>
              </a:rPr>
              <a:t>ission</a:t>
            </a:r>
          </a:p>
        </p:txBody>
      </p:sp>
      <p:pic>
        <p:nvPicPr>
          <p:cNvPr id="14341" name="Image 7" descr="spacecraft.png"/>
          <p:cNvPicPr>
            <a:picLocks noChangeAspect="1"/>
          </p:cNvPicPr>
          <p:nvPr/>
        </p:nvPicPr>
        <p:blipFill>
          <a:blip r:embed="rId4"/>
          <a:srcRect/>
          <a:stretch>
            <a:fillRect/>
          </a:stretch>
        </p:blipFill>
        <p:spPr bwMode="auto">
          <a:xfrm rot="3514510">
            <a:off x="500857" y="5190331"/>
            <a:ext cx="6800850" cy="6802437"/>
          </a:xfrm>
          <a:prstGeom prst="rect">
            <a:avLst/>
          </a:prstGeom>
          <a:noFill/>
          <a:ln w="9525">
            <a:noFill/>
            <a:miter lim="800000"/>
            <a:headEnd/>
            <a:tailEnd/>
          </a:ln>
        </p:spPr>
      </p:pic>
      <p:sp>
        <p:nvSpPr>
          <p:cNvPr id="14342" name="ZoneTexte 8"/>
          <p:cNvSpPr txBox="1">
            <a:spLocks noChangeArrowheads="1"/>
          </p:cNvSpPr>
          <p:nvPr/>
        </p:nvSpPr>
        <p:spPr bwMode="auto">
          <a:xfrm>
            <a:off x="103188" y="7938"/>
            <a:ext cx="29700537" cy="1570037"/>
          </a:xfrm>
          <a:prstGeom prst="rect">
            <a:avLst/>
          </a:prstGeom>
          <a:noFill/>
          <a:ln w="9525">
            <a:noFill/>
            <a:miter lim="800000"/>
            <a:headEnd/>
            <a:tailEnd/>
          </a:ln>
        </p:spPr>
        <p:txBody>
          <a:bodyPr>
            <a:prstTxWarp prst="textNoShape">
              <a:avLst/>
            </a:prstTxWarp>
            <a:spAutoFit/>
          </a:bodyPr>
          <a:lstStyle/>
          <a:p>
            <a:r>
              <a:rPr lang="en-US" sz="4800">
                <a:solidFill>
                  <a:schemeClr val="bg1"/>
                </a:solidFill>
                <a:latin typeface="Arial Black" charset="0"/>
              </a:rPr>
              <a:t>Probing cosmic structures and radiation with the ultimate polarimetric spectro-imaging of the microwave and  far-infrared sky</a:t>
            </a:r>
          </a:p>
        </p:txBody>
      </p:sp>
      <p:pic>
        <p:nvPicPr>
          <p:cNvPr id="10" name="Image 9" descr="cmb_polar_map_PlanckCT41_gnomview_sphere.pdf"/>
          <p:cNvPicPr>
            <a:picLocks noChangeAspect="1"/>
          </p:cNvPicPr>
          <p:nvPr/>
        </p:nvPicPr>
        <p:blipFill>
          <a:blip r:embed="rId5"/>
          <a:stretch>
            <a:fillRect/>
          </a:stretch>
        </p:blipFill>
        <p:spPr>
          <a:xfrm>
            <a:off x="-914400" y="27371025"/>
            <a:ext cx="31502350" cy="15689912"/>
          </a:xfrm>
          <a:prstGeom prst="rect">
            <a:avLst/>
          </a:prstGeom>
          <a:effectLst>
            <a:softEdge rad="254000"/>
          </a:effectLst>
        </p:spPr>
      </p:pic>
      <p:sp>
        <p:nvSpPr>
          <p:cNvPr id="14366" name="ZoneTexte 4"/>
          <p:cNvSpPr txBox="1">
            <a:spLocks noChangeArrowheads="1"/>
          </p:cNvSpPr>
          <p:nvPr/>
        </p:nvSpPr>
        <p:spPr bwMode="auto">
          <a:xfrm>
            <a:off x="-654050" y="1874838"/>
            <a:ext cx="8418513" cy="4708525"/>
          </a:xfrm>
          <a:prstGeom prst="rect">
            <a:avLst/>
          </a:prstGeom>
          <a:noFill/>
          <a:ln w="9525">
            <a:noFill/>
            <a:miter lim="800000"/>
            <a:headEnd/>
            <a:tailEnd/>
          </a:ln>
        </p:spPr>
        <p:txBody>
          <a:bodyPr>
            <a:prstTxWarp prst="textNoShape">
              <a:avLst/>
            </a:prstTxWarp>
            <a:spAutoFit/>
          </a:bodyPr>
          <a:lstStyle/>
          <a:p>
            <a:pPr algn="ctr"/>
            <a:r>
              <a:rPr lang="en-US" sz="15000" i="1">
                <a:solidFill>
                  <a:srgbClr val="FFFFFF"/>
                </a:solidFill>
                <a:latin typeface="Arial Black" charset="0"/>
              </a:rPr>
              <a:t>PRISM</a:t>
            </a:r>
          </a:p>
          <a:p>
            <a:pPr algn="ctr"/>
            <a:endParaRPr lang="en-US" sz="15000">
              <a:solidFill>
                <a:srgbClr val="FFFFFF"/>
              </a:solidFill>
              <a:latin typeface="Arial Black" charset="0"/>
            </a:endParaRPr>
          </a:p>
        </p:txBody>
      </p:sp>
      <p:sp>
        <p:nvSpPr>
          <p:cNvPr id="14370" name="ZoneTexte 41"/>
          <p:cNvSpPr txBox="1">
            <a:spLocks noChangeArrowheads="1"/>
          </p:cNvSpPr>
          <p:nvPr/>
        </p:nvSpPr>
        <p:spPr bwMode="auto">
          <a:xfrm>
            <a:off x="14966950" y="21267738"/>
            <a:ext cx="1714500" cy="584200"/>
          </a:xfrm>
          <a:prstGeom prst="rect">
            <a:avLst/>
          </a:prstGeom>
          <a:noFill/>
          <a:ln w="9525">
            <a:noFill/>
            <a:miter lim="800000"/>
            <a:headEnd/>
            <a:tailEnd/>
          </a:ln>
        </p:spPr>
        <p:txBody>
          <a:bodyPr wrap="none">
            <a:prstTxWarp prst="textNoShape">
              <a:avLst/>
            </a:prstTxWarp>
            <a:spAutoFit/>
          </a:bodyPr>
          <a:lstStyle/>
          <a:p>
            <a:r>
              <a:rPr lang="en-US" sz="3200"/>
              <a:t>5σ limits</a:t>
            </a:r>
          </a:p>
        </p:txBody>
      </p:sp>
      <p:sp>
        <p:nvSpPr>
          <p:cNvPr id="45" name="Rectangle 44"/>
          <p:cNvSpPr/>
          <p:nvPr/>
        </p:nvSpPr>
        <p:spPr>
          <a:xfrm>
            <a:off x="25787350" y="17457738"/>
            <a:ext cx="3429000" cy="571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80" name="Rectangle à coins arrondis 79"/>
          <p:cNvSpPr/>
          <p:nvPr/>
        </p:nvSpPr>
        <p:spPr>
          <a:xfrm>
            <a:off x="7213599" y="1654175"/>
            <a:ext cx="10755314" cy="6430963"/>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Rectangle à coins arrondis 80"/>
          <p:cNvSpPr/>
          <p:nvPr/>
        </p:nvSpPr>
        <p:spPr>
          <a:xfrm>
            <a:off x="17968913" y="1654175"/>
            <a:ext cx="12161836" cy="6430963"/>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344" name="Text Box 9"/>
          <p:cNvSpPr txBox="1">
            <a:spLocks noChangeArrowheads="1"/>
          </p:cNvSpPr>
          <p:nvPr/>
        </p:nvSpPr>
        <p:spPr bwMode="auto">
          <a:xfrm>
            <a:off x="7764463" y="1973263"/>
            <a:ext cx="9869487" cy="5287962"/>
          </a:xfrm>
          <a:prstGeom prst="rect">
            <a:avLst/>
          </a:prstGeom>
          <a:noFill/>
          <a:ln w="9525">
            <a:noFill/>
            <a:miter lim="800000"/>
            <a:headEnd/>
            <a:tailEnd/>
          </a:ln>
        </p:spPr>
        <p:txBody>
          <a:bodyPr anchor="ctr">
            <a:prstTxWarp prst="textNoShape">
              <a:avLst/>
            </a:prstTxWarp>
          </a:bodyPr>
          <a:lstStyle/>
          <a:p>
            <a:r>
              <a:rPr lang="en-US" sz="6600" b="1" i="1" dirty="0">
                <a:ea typeface="Arial" charset="0"/>
                <a:cs typeface="Arial" charset="0"/>
              </a:rPr>
              <a:t>PRISM </a:t>
            </a:r>
            <a:r>
              <a:rPr lang="en-US" sz="3200" dirty="0">
                <a:ea typeface="Arial" charset="0"/>
                <a:cs typeface="Arial" charset="0"/>
              </a:rPr>
              <a:t>is an L-class mission proposed to answer the 2013 ESA call for scientific themes for the L2 and L3 missions. PRISM will map the absolute emission and polarization of the sky in the far-IR/mm range with unprecedented sensitivity and resolution. Its high resolution (from a few </a:t>
            </a:r>
            <a:r>
              <a:rPr lang="en-US" sz="3200" dirty="0" err="1">
                <a:ea typeface="Arial" charset="0"/>
                <a:cs typeface="Arial" charset="0"/>
              </a:rPr>
              <a:t>arcseconds</a:t>
            </a:r>
            <a:r>
              <a:rPr lang="en-US" sz="3200" dirty="0">
                <a:ea typeface="Arial" charset="0"/>
                <a:cs typeface="Arial" charset="0"/>
              </a:rPr>
              <a:t> to a few </a:t>
            </a:r>
            <a:r>
              <a:rPr lang="en-US" sz="3200" dirty="0" err="1">
                <a:ea typeface="Arial" charset="0"/>
                <a:cs typeface="Arial" charset="0"/>
              </a:rPr>
              <a:t>arcminutes</a:t>
            </a:r>
            <a:r>
              <a:rPr lang="en-US" sz="3200" dirty="0">
                <a:ea typeface="Arial" charset="0"/>
                <a:cs typeface="Arial" charset="0"/>
              </a:rPr>
              <a:t>, depending on frequency) and exquisite sensitivity will enable breakthroughs in many areas of astrophysics and fundamental science.</a:t>
            </a:r>
          </a:p>
        </p:txBody>
      </p:sp>
      <p:sp>
        <p:nvSpPr>
          <p:cNvPr id="14369" name="Text Box 50"/>
          <p:cNvSpPr txBox="1">
            <a:spLocks noChangeArrowheads="1"/>
          </p:cNvSpPr>
          <p:nvPr/>
        </p:nvSpPr>
        <p:spPr bwMode="auto">
          <a:xfrm>
            <a:off x="18548350" y="1881188"/>
            <a:ext cx="11179175" cy="5822950"/>
          </a:xfrm>
          <a:prstGeom prst="rect">
            <a:avLst/>
          </a:prstGeom>
          <a:noFill/>
          <a:ln w="9525">
            <a:noFill/>
            <a:miter lim="800000"/>
            <a:headEnd/>
            <a:tailEnd/>
          </a:ln>
        </p:spPr>
        <p:txBody>
          <a:bodyPr>
            <a:prstTxWarp prst="textNoShape">
              <a:avLst/>
            </a:prstTxWarp>
          </a:bodyPr>
          <a:lstStyle/>
          <a:p>
            <a:r>
              <a:rPr lang="en-US" sz="6600" b="1" dirty="0">
                <a:ea typeface="Arial" charset="0"/>
                <a:cs typeface="Arial" charset="0"/>
              </a:rPr>
              <a:t>The Galactic ISM</a:t>
            </a:r>
            <a:endParaRPr lang="en-US" sz="3200" dirty="0">
              <a:ea typeface="Arial Unicode MS" charset="0"/>
              <a:cs typeface="Arial Unicode MS" charset="0"/>
            </a:endParaRPr>
          </a:p>
          <a:p>
            <a:r>
              <a:rPr lang="en-US" sz="3200" dirty="0">
                <a:ea typeface="Arial Unicode MS" charset="0"/>
                <a:cs typeface="Arial Unicode MS" charset="0"/>
              </a:rPr>
              <a:t>PRISM will address three fundamental questions in Galactic astrophysics: 1- What processes determine the structure of the interstellar medium? 2- What role does the magnetic field play in star formation? 3- What processes determine the composition and evolution of the interstellar dust? </a:t>
            </a:r>
          </a:p>
          <a:p>
            <a:r>
              <a:rPr lang="en-US" sz="3200" dirty="0">
                <a:ea typeface="Arial Unicode MS" charset="0"/>
                <a:cs typeface="Arial Unicode MS" charset="0"/>
              </a:rPr>
              <a:t>PRISM will extend the Herschel dust observations to the whole sky and to polarization. It will also map the main emission lines which are key to quantifying the physical processes of the ISM.</a:t>
            </a: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baseline="30000" dirty="0">
              <a:ea typeface="Arial Unicode MS" charset="0"/>
              <a:cs typeface="Arial Unicode MS" charset="0"/>
            </a:endParaRPr>
          </a:p>
        </p:txBody>
      </p:sp>
      <p:sp>
        <p:nvSpPr>
          <p:cNvPr id="82" name="Rectangle à coins arrondis 81"/>
          <p:cNvSpPr/>
          <p:nvPr/>
        </p:nvSpPr>
        <p:spPr>
          <a:xfrm>
            <a:off x="7213598" y="7792243"/>
            <a:ext cx="22917149" cy="9132095"/>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346" name="Text Box 45"/>
          <p:cNvSpPr txBox="1">
            <a:spLocks noChangeArrowheads="1"/>
          </p:cNvSpPr>
          <p:nvPr/>
        </p:nvSpPr>
        <p:spPr bwMode="auto">
          <a:xfrm>
            <a:off x="7804150" y="8085138"/>
            <a:ext cx="21374100" cy="8229600"/>
          </a:xfrm>
          <a:prstGeom prst="rect">
            <a:avLst/>
          </a:prstGeom>
          <a:noFill/>
          <a:ln w="9525">
            <a:noFill/>
            <a:miter lim="800000"/>
            <a:headEnd/>
            <a:tailEnd/>
          </a:ln>
        </p:spPr>
        <p:txBody>
          <a:bodyPr anchor="ctr">
            <a:prstTxWarp prst="textNoShape">
              <a:avLst/>
            </a:prstTxWarp>
          </a:bodyPr>
          <a:lstStyle/>
          <a:p>
            <a:r>
              <a:rPr lang="en-US" sz="6600" b="1" dirty="0">
                <a:ea typeface="Arial" charset="0"/>
                <a:cs typeface="Arial" charset="0"/>
              </a:rPr>
              <a:t>The mission</a:t>
            </a:r>
          </a:p>
          <a:p>
            <a:r>
              <a:rPr lang="en-US" sz="3200" dirty="0">
                <a:ea typeface="Arial" charset="0"/>
                <a:cs typeface="Arial" charset="0"/>
              </a:rPr>
              <a:t>PRISM will cover the 30 GHz – 6 THz frequency range with two instruments:</a:t>
            </a:r>
          </a:p>
          <a:p>
            <a:pPr>
              <a:buFont typeface="Arial" charset="0"/>
              <a:buChar char="•"/>
            </a:pPr>
            <a:r>
              <a:rPr lang="en-US" sz="3200" dirty="0">
                <a:ea typeface="Arial" charset="0"/>
                <a:cs typeface="Arial" charset="0"/>
              </a:rPr>
              <a:t> A </a:t>
            </a:r>
            <a:r>
              <a:rPr lang="en-US" sz="3200" dirty="0" err="1">
                <a:ea typeface="Arial" charset="0"/>
                <a:cs typeface="Arial" charset="0"/>
              </a:rPr>
              <a:t>polarimetric</a:t>
            </a:r>
            <a:r>
              <a:rPr lang="en-US" sz="3200" dirty="0">
                <a:ea typeface="Arial" charset="0"/>
                <a:cs typeface="Arial" charset="0"/>
              </a:rPr>
              <a:t> imager with thousands of pixels covering 30 broad (dν/ν≈0.25) and 300 narrow (dν/ν≈0.025) diffraction limited bands. Its sensitivity will be limited by photon noise, minimized by cooling the 3.5 </a:t>
            </a:r>
            <a:r>
              <a:rPr lang="en-US" sz="3200" dirty="0" err="1">
                <a:ea typeface="Arial" charset="0"/>
                <a:cs typeface="Arial" charset="0"/>
              </a:rPr>
              <a:t>m</a:t>
            </a:r>
            <a:r>
              <a:rPr lang="en-US" sz="3200" dirty="0">
                <a:ea typeface="Arial" charset="0"/>
                <a:cs typeface="Arial" charset="0"/>
              </a:rPr>
              <a:t> telescope to 4 K. Its optical axis will be offset from the spin axis by 30°. </a:t>
            </a:r>
          </a:p>
          <a:p>
            <a:pPr>
              <a:buFont typeface="Arial" charset="0"/>
              <a:buChar char="•"/>
            </a:pPr>
            <a:r>
              <a:rPr lang="en-US" sz="3200" dirty="0">
                <a:ea typeface="Arial" charset="0"/>
                <a:cs typeface="Arial" charset="0"/>
              </a:rPr>
              <a:t> An absolute spectrometer cooled to 2.7 K, with an angular resolution of 1.4°,</a:t>
            </a:r>
          </a:p>
          <a:p>
            <a:r>
              <a:rPr lang="en-US" sz="3200" dirty="0">
                <a:ea typeface="Arial" charset="0"/>
                <a:cs typeface="Arial" charset="0"/>
              </a:rPr>
              <a:t>and both high- and low-spectral resolution observing modes (Δν≈0.5 GHz</a:t>
            </a:r>
          </a:p>
          <a:p>
            <a:r>
              <a:rPr lang="en-US" sz="3200" dirty="0">
                <a:ea typeface="Arial" charset="0"/>
                <a:cs typeface="Arial" charset="0"/>
              </a:rPr>
              <a:t>and 15 GHz respectively). Its optical axis is aligned with the spin axis.</a:t>
            </a:r>
          </a:p>
          <a:p>
            <a:pPr>
              <a:buFont typeface="Arial" charset="0"/>
              <a:buChar char="•"/>
            </a:pPr>
            <a:r>
              <a:rPr lang="en-US" sz="3200" dirty="0">
                <a:ea typeface="Arial" charset="0"/>
                <a:cs typeface="Arial" charset="0"/>
              </a:rPr>
              <a:t> The platform will orbit around the second Sun-Earth Lagrange point.  </a:t>
            </a:r>
          </a:p>
          <a:p>
            <a:pPr>
              <a:buFont typeface="Arial" charset="0"/>
              <a:buChar char="•"/>
            </a:pPr>
            <a:r>
              <a:rPr lang="en-US" sz="3200" dirty="0">
                <a:ea typeface="Arial" charset="0"/>
                <a:cs typeface="Arial" charset="0"/>
              </a:rPr>
              <a:t> The sky scanning will be obtained with a combination of: 1) spinning with a</a:t>
            </a:r>
          </a:p>
          <a:p>
            <a:r>
              <a:rPr lang="en-US" sz="3200" dirty="0">
                <a:ea typeface="Arial" charset="0"/>
                <a:cs typeface="Arial" charset="0"/>
              </a:rPr>
              <a:t>10-second period; 2) precession of the spin axis on a 45° cone; 3) drift of the </a:t>
            </a:r>
          </a:p>
          <a:p>
            <a:r>
              <a:rPr lang="en-US" sz="3200" dirty="0">
                <a:ea typeface="Arial" charset="0"/>
                <a:cs typeface="Arial" charset="0"/>
              </a:rPr>
              <a:t>precession axis (1°/day to maintain an anti-solar orientation) to provide </a:t>
            </a:r>
          </a:p>
          <a:p>
            <a:r>
              <a:rPr lang="en-US" sz="3200" dirty="0">
                <a:ea typeface="Arial" charset="0"/>
                <a:cs typeface="Arial" charset="0"/>
              </a:rPr>
              <a:t>optimally cross-linked full-sky coverage.</a:t>
            </a:r>
          </a:p>
          <a:p>
            <a:r>
              <a:rPr lang="en-US" sz="3200" dirty="0">
                <a:ea typeface="Arial" charset="0"/>
                <a:cs typeface="Arial" charset="0"/>
              </a:rPr>
              <a:t>A companion satellite will provide a high-gain pointing antenna for high data-rate </a:t>
            </a:r>
          </a:p>
          <a:p>
            <a:r>
              <a:rPr lang="en-US" sz="3200" dirty="0">
                <a:ea typeface="Arial" charset="0"/>
                <a:cs typeface="Arial" charset="0"/>
              </a:rPr>
              <a:t>telemetry and calibrators for in-flight beam and polarization mapping. </a:t>
            </a:r>
            <a:endParaRPr lang="en-US" sz="3200" b="1" dirty="0"/>
          </a:p>
        </p:txBody>
      </p:sp>
      <p:pic>
        <p:nvPicPr>
          <p:cNvPr id="14347" name="Image 14" descr="scheme.png"/>
          <p:cNvPicPr>
            <a:picLocks noChangeAspect="1"/>
          </p:cNvPicPr>
          <p:nvPr/>
        </p:nvPicPr>
        <p:blipFill>
          <a:blip r:embed="rId6"/>
          <a:srcRect/>
          <a:stretch>
            <a:fillRect/>
          </a:stretch>
        </p:blipFill>
        <p:spPr bwMode="auto">
          <a:xfrm>
            <a:off x="22798088" y="11007725"/>
            <a:ext cx="6646862" cy="5307013"/>
          </a:xfrm>
          <a:prstGeom prst="rect">
            <a:avLst/>
          </a:prstGeom>
          <a:noFill/>
          <a:ln w="9525">
            <a:noFill/>
            <a:miter lim="800000"/>
            <a:headEnd/>
            <a:tailEnd/>
          </a:ln>
        </p:spPr>
      </p:pic>
      <p:sp>
        <p:nvSpPr>
          <p:cNvPr id="83" name="Rectangle à coins arrondis 82"/>
          <p:cNvSpPr/>
          <p:nvPr/>
        </p:nvSpPr>
        <p:spPr>
          <a:xfrm>
            <a:off x="10598150" y="16924338"/>
            <a:ext cx="19532599" cy="6781799"/>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349" name="Text Box 41"/>
          <p:cNvSpPr txBox="1">
            <a:spLocks noChangeArrowheads="1"/>
          </p:cNvSpPr>
          <p:nvPr/>
        </p:nvSpPr>
        <p:spPr bwMode="auto">
          <a:xfrm>
            <a:off x="17405350" y="16695738"/>
            <a:ext cx="8229600" cy="6648450"/>
          </a:xfrm>
          <a:prstGeom prst="rect">
            <a:avLst/>
          </a:prstGeom>
          <a:noFill/>
          <a:ln w="9525">
            <a:noFill/>
            <a:miter lim="800000"/>
            <a:headEnd/>
            <a:tailEnd/>
          </a:ln>
        </p:spPr>
        <p:txBody>
          <a:bodyPr anchor="ctr">
            <a:prstTxWarp prst="textNoShape">
              <a:avLst/>
            </a:prstTxWarp>
          </a:bodyPr>
          <a:lstStyle/>
          <a:p>
            <a:r>
              <a:rPr lang="en-US" sz="6600" b="1" dirty="0"/>
              <a:t>Galaxy clusters</a:t>
            </a:r>
            <a:r>
              <a:rPr lang="en-US" dirty="0"/>
              <a:t>  </a:t>
            </a:r>
          </a:p>
          <a:p>
            <a:pPr>
              <a:buFontTx/>
              <a:buChar char="•"/>
            </a:pPr>
            <a:r>
              <a:rPr lang="en-US" sz="3200" dirty="0"/>
              <a:t> Using the </a:t>
            </a:r>
            <a:r>
              <a:rPr lang="en-US" sz="3200" dirty="0" err="1"/>
              <a:t>Sunyaev-Zeldovich</a:t>
            </a:r>
            <a:r>
              <a:rPr lang="en-US" sz="3200" dirty="0"/>
              <a:t> (SZ) effect, the imager will detect </a:t>
            </a:r>
            <a:r>
              <a:rPr lang="en-US" sz="3200" b="1" i="1" dirty="0"/>
              <a:t>all</a:t>
            </a:r>
            <a:r>
              <a:rPr lang="en-US" sz="3200" i="1" dirty="0"/>
              <a:t> </a:t>
            </a:r>
            <a:r>
              <a:rPr lang="en-US" sz="3200" dirty="0"/>
              <a:t>the </a:t>
            </a:r>
            <a:r>
              <a:rPr lang="en-US" sz="3200" dirty="0">
                <a:ea typeface="Arial" charset="0"/>
                <a:cs typeface="Arial" charset="0"/>
              </a:rPr>
              <a:t>galaxy clusters in the observable universe with mass above ≈10</a:t>
            </a:r>
            <a:r>
              <a:rPr lang="en-US" sz="3200" baseline="30000" dirty="0">
                <a:ea typeface="Arial" charset="0"/>
                <a:cs typeface="Arial" charset="0"/>
              </a:rPr>
              <a:t>14</a:t>
            </a:r>
            <a:r>
              <a:rPr lang="en-US" sz="3200" dirty="0">
                <a:ea typeface="Arial" charset="0"/>
                <a:cs typeface="Arial" charset="0"/>
              </a:rPr>
              <a:t> M</a:t>
            </a:r>
            <a:r>
              <a:rPr lang="en-US" sz="3200" baseline="-25000" dirty="0">
                <a:latin typeface="Wingdings" charset="2"/>
                <a:ea typeface="Wingdings" charset="2"/>
                <a:cs typeface="Wingdings" charset="2"/>
              </a:rPr>
              <a:t></a:t>
            </a:r>
            <a:r>
              <a:rPr lang="en-US" sz="3200" dirty="0">
                <a:ea typeface="Arial" charset="0"/>
                <a:cs typeface="Arial" charset="0"/>
              </a:rPr>
              <a:t>, and many more below – in total, more than 10</a:t>
            </a:r>
            <a:r>
              <a:rPr lang="en-US" sz="3200" baseline="30000" dirty="0">
                <a:ea typeface="Arial Unicode MS" charset="0"/>
                <a:cs typeface="Arial Unicode MS" charset="0"/>
              </a:rPr>
              <a:t>6</a:t>
            </a:r>
            <a:r>
              <a:rPr lang="en-US" sz="3200" dirty="0">
                <a:ea typeface="Arial" charset="0"/>
                <a:cs typeface="Arial" charset="0"/>
              </a:rPr>
              <a:t> clusters. This will place tight constraints on cosmological models and structure formation.</a:t>
            </a:r>
          </a:p>
          <a:p>
            <a:pPr>
              <a:buFontTx/>
              <a:buChar char="•"/>
            </a:pPr>
            <a:r>
              <a:rPr lang="en-US" sz="3200" dirty="0">
                <a:ea typeface="Arial" charset="0"/>
                <a:cs typeface="Arial" charset="0"/>
              </a:rPr>
              <a:t> The cosmic velocity field will be measured with the kinetic SZ effect, with typical errors of 50 km/</a:t>
            </a:r>
            <a:r>
              <a:rPr lang="en-US" sz="3200" dirty="0" err="1">
                <a:ea typeface="Arial" charset="0"/>
                <a:cs typeface="Arial" charset="0"/>
              </a:rPr>
              <a:t>s</a:t>
            </a:r>
            <a:r>
              <a:rPr lang="en-US" sz="3200" dirty="0">
                <a:ea typeface="Arial" charset="0"/>
                <a:cs typeface="Arial" charset="0"/>
              </a:rPr>
              <a:t> for individual clusters. </a:t>
            </a:r>
          </a:p>
        </p:txBody>
      </p:sp>
      <p:pic>
        <p:nvPicPr>
          <p:cNvPr id="14350" name="Image 22" descr="sz_mlim.png"/>
          <p:cNvPicPr>
            <a:picLocks noChangeAspect="1"/>
          </p:cNvPicPr>
          <p:nvPr/>
        </p:nvPicPr>
        <p:blipFill>
          <a:blip r:embed="rId7"/>
          <a:srcRect/>
          <a:stretch>
            <a:fillRect/>
          </a:stretch>
        </p:blipFill>
        <p:spPr bwMode="auto">
          <a:xfrm>
            <a:off x="11309350" y="17719675"/>
            <a:ext cx="5715000" cy="5072063"/>
          </a:xfrm>
          <a:prstGeom prst="rect">
            <a:avLst/>
          </a:prstGeom>
          <a:noFill/>
          <a:ln w="9525">
            <a:noFill/>
            <a:miter lim="800000"/>
            <a:headEnd/>
            <a:tailEnd/>
          </a:ln>
        </p:spPr>
      </p:pic>
      <p:pic>
        <p:nvPicPr>
          <p:cNvPr id="14372" name="Image 42" descr="Contour_om_s8_4par.pdf"/>
          <p:cNvPicPr>
            <a:picLocks noChangeAspect="1"/>
          </p:cNvPicPr>
          <p:nvPr/>
        </p:nvPicPr>
        <p:blipFill>
          <a:blip r:embed="rId8"/>
          <a:srcRect/>
          <a:stretch>
            <a:fillRect/>
          </a:stretch>
        </p:blipFill>
        <p:spPr bwMode="auto">
          <a:xfrm>
            <a:off x="25796875" y="17457738"/>
            <a:ext cx="4016375" cy="2868612"/>
          </a:xfrm>
          <a:prstGeom prst="rect">
            <a:avLst/>
          </a:prstGeom>
          <a:noFill/>
          <a:ln w="9525">
            <a:noFill/>
            <a:miter lim="800000"/>
            <a:headEnd/>
            <a:tailEnd/>
          </a:ln>
        </p:spPr>
      </p:pic>
      <p:pic>
        <p:nvPicPr>
          <p:cNvPr id="14373" name="Image 43" descr="Contour_w0_w1_4par.pdf"/>
          <p:cNvPicPr>
            <a:picLocks noChangeAspect="1"/>
          </p:cNvPicPr>
          <p:nvPr/>
        </p:nvPicPr>
        <p:blipFill>
          <a:blip r:embed="rId9"/>
          <a:srcRect/>
          <a:stretch>
            <a:fillRect/>
          </a:stretch>
        </p:blipFill>
        <p:spPr bwMode="auto">
          <a:xfrm>
            <a:off x="25787350" y="20277138"/>
            <a:ext cx="4025900" cy="2876550"/>
          </a:xfrm>
          <a:prstGeom prst="rect">
            <a:avLst/>
          </a:prstGeom>
          <a:noFill/>
          <a:ln w="9525">
            <a:noFill/>
            <a:miter lim="800000"/>
            <a:headEnd/>
            <a:tailEnd/>
          </a:ln>
        </p:spPr>
      </p:pic>
      <p:sp>
        <p:nvSpPr>
          <p:cNvPr id="84" name="Rectangle à coins arrondis 83"/>
          <p:cNvSpPr/>
          <p:nvPr/>
        </p:nvSpPr>
        <p:spPr>
          <a:xfrm>
            <a:off x="10598150" y="23706137"/>
            <a:ext cx="19532599" cy="6577011"/>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355" name="Image 24" descr="distortions.png"/>
          <p:cNvPicPr>
            <a:picLocks noChangeAspect="1"/>
          </p:cNvPicPr>
          <p:nvPr/>
        </p:nvPicPr>
        <p:blipFill>
          <a:blip r:embed="rId10">
            <a:alphaModFix amt="90000"/>
          </a:blip>
          <a:srcRect/>
          <a:stretch>
            <a:fillRect/>
          </a:stretch>
        </p:blipFill>
        <p:spPr bwMode="auto">
          <a:xfrm>
            <a:off x="22396450" y="24226838"/>
            <a:ext cx="7119938" cy="5387975"/>
          </a:xfrm>
          <a:prstGeom prst="rect">
            <a:avLst/>
          </a:prstGeom>
          <a:noFill/>
          <a:ln w="9525">
            <a:noFill/>
            <a:miter lim="800000"/>
            <a:headEnd/>
            <a:tailEnd/>
          </a:ln>
        </p:spPr>
      </p:pic>
      <p:sp>
        <p:nvSpPr>
          <p:cNvPr id="14359" name="Text Box 33"/>
          <p:cNvSpPr txBox="1">
            <a:spLocks noChangeArrowheads="1"/>
          </p:cNvSpPr>
          <p:nvPr/>
        </p:nvSpPr>
        <p:spPr bwMode="auto">
          <a:xfrm>
            <a:off x="11155363" y="24087138"/>
            <a:ext cx="11355387" cy="5508625"/>
          </a:xfrm>
          <a:prstGeom prst="rect">
            <a:avLst/>
          </a:prstGeom>
          <a:noFill/>
          <a:ln w="9525">
            <a:noFill/>
            <a:miter lim="800000"/>
            <a:headEnd/>
            <a:tailEnd/>
          </a:ln>
        </p:spPr>
        <p:txBody>
          <a:bodyPr anchor="ctr">
            <a:prstTxWarp prst="textNoShape">
              <a:avLst/>
            </a:prstTxWarp>
          </a:bodyPr>
          <a:lstStyle/>
          <a:p>
            <a:r>
              <a:rPr lang="en-US" sz="6600" b="1" dirty="0">
                <a:ea typeface="Arial" charset="0"/>
                <a:cs typeface="Arial" charset="0"/>
              </a:rPr>
              <a:t>CMB spectral distortions </a:t>
            </a:r>
          </a:p>
          <a:p>
            <a:r>
              <a:rPr lang="en-US" sz="3200" dirty="0">
                <a:ea typeface="Arial" charset="0"/>
                <a:cs typeface="Arial" charset="0"/>
              </a:rPr>
              <a:t>The absolute spectrometer will improve significantly over FIRAS, both in angular resolution and in sensitivity. It will measure </a:t>
            </a:r>
          </a:p>
          <a:p>
            <a:pPr>
              <a:buFontTx/>
              <a:buChar char="•"/>
            </a:pPr>
            <a:r>
              <a:rPr lang="en-US" sz="3200" dirty="0">
                <a:ea typeface="Arial" charset="0"/>
                <a:cs typeface="Arial" charset="0"/>
              </a:rPr>
              <a:t> </a:t>
            </a:r>
            <a:r>
              <a:rPr lang="en-US" sz="3200" dirty="0" err="1">
                <a:ea typeface="Arial" charset="0"/>
                <a:cs typeface="Arial" charset="0"/>
              </a:rPr>
              <a:t>y</a:t>
            </a:r>
            <a:r>
              <a:rPr lang="en-US" sz="3200" dirty="0">
                <a:ea typeface="Arial" charset="0"/>
                <a:cs typeface="Arial" charset="0"/>
              </a:rPr>
              <a:t>-distortions from energy injections at </a:t>
            </a:r>
            <a:r>
              <a:rPr lang="en-US" sz="3200" dirty="0" err="1">
                <a:ea typeface="Arial" charset="0"/>
                <a:cs typeface="Arial" charset="0"/>
              </a:rPr>
              <a:t>redshifts</a:t>
            </a:r>
            <a:r>
              <a:rPr lang="en-US" sz="3200" dirty="0">
                <a:ea typeface="Arial" charset="0"/>
                <a:cs typeface="Arial" charset="0"/>
              </a:rPr>
              <a:t> &lt; 10</a:t>
            </a:r>
            <a:r>
              <a:rPr lang="en-US" sz="3200" baseline="30000" dirty="0">
                <a:ea typeface="Arial" charset="0"/>
                <a:cs typeface="Arial" charset="0"/>
              </a:rPr>
              <a:t>4</a:t>
            </a:r>
            <a:r>
              <a:rPr lang="en-US" sz="3200" dirty="0">
                <a:ea typeface="Arial" charset="0"/>
                <a:cs typeface="Arial" charset="0"/>
              </a:rPr>
              <a:t>, as well as from hot galaxy clusters;</a:t>
            </a:r>
          </a:p>
          <a:p>
            <a:pPr>
              <a:buFontTx/>
              <a:buChar char="•"/>
            </a:pPr>
            <a:r>
              <a:rPr lang="en-US" sz="3200" dirty="0">
                <a:ea typeface="Arial" charset="0"/>
                <a:cs typeface="Arial" charset="0"/>
              </a:rPr>
              <a:t> </a:t>
            </a:r>
            <a:r>
              <a:rPr lang="en-US" sz="3200" dirty="0" err="1">
                <a:latin typeface="Symbol" charset="2"/>
                <a:ea typeface="CMR10" charset="0"/>
                <a:cs typeface="CMR10" charset="0"/>
              </a:rPr>
              <a:t>m</a:t>
            </a:r>
            <a:r>
              <a:rPr lang="en-US" sz="3200" dirty="0">
                <a:ea typeface="CMR10" charset="0"/>
                <a:cs typeface="CMR10" charset="0"/>
              </a:rPr>
              <a:t>-distortions and more general spectral distortions, which have the potential to uncover decaying dark matter;</a:t>
            </a:r>
          </a:p>
          <a:p>
            <a:pPr>
              <a:buFontTx/>
              <a:buChar char="•"/>
            </a:pPr>
            <a:r>
              <a:rPr lang="en-US" sz="3200" dirty="0">
                <a:ea typeface="CMR10" charset="0"/>
                <a:cs typeface="CMR10" charset="0"/>
              </a:rPr>
              <a:t> spectral distortions that will probe the primordial power spectrum on very small scales.</a:t>
            </a:r>
          </a:p>
        </p:txBody>
      </p:sp>
      <p:sp>
        <p:nvSpPr>
          <p:cNvPr id="86" name="Rectangle à coins arrondis 85"/>
          <p:cNvSpPr/>
          <p:nvPr/>
        </p:nvSpPr>
        <p:spPr>
          <a:xfrm>
            <a:off x="260350" y="18829338"/>
            <a:ext cx="10414001" cy="12038011"/>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353" name="Text Box 22"/>
          <p:cNvSpPr txBox="1">
            <a:spLocks noChangeArrowheads="1"/>
          </p:cNvSpPr>
          <p:nvPr/>
        </p:nvSpPr>
        <p:spPr bwMode="auto">
          <a:xfrm>
            <a:off x="914400" y="19386550"/>
            <a:ext cx="9175750" cy="6529388"/>
          </a:xfrm>
          <a:prstGeom prst="rect">
            <a:avLst/>
          </a:prstGeom>
          <a:noFill/>
          <a:ln w="9525">
            <a:noFill/>
            <a:miter lim="800000"/>
            <a:headEnd/>
            <a:tailEnd/>
          </a:ln>
        </p:spPr>
        <p:txBody>
          <a:bodyPr>
            <a:prstTxWarp prst="textNoShape">
              <a:avLst/>
            </a:prstTxWarp>
          </a:bodyPr>
          <a:lstStyle/>
          <a:p>
            <a:r>
              <a:rPr lang="en-US" sz="6600" b="1" dirty="0">
                <a:ea typeface="Arial" charset="0"/>
                <a:cs typeface="Arial" charset="0"/>
              </a:rPr>
              <a:t>Inflation</a:t>
            </a:r>
          </a:p>
          <a:p>
            <a:r>
              <a:rPr lang="en-US" sz="3200" dirty="0">
                <a:ea typeface="Arial Unicode MS" charset="0"/>
                <a:cs typeface="Arial Unicode MS" charset="0"/>
              </a:rPr>
              <a:t>PRISM will study inflation in several ways:</a:t>
            </a:r>
          </a:p>
          <a:p>
            <a:pPr>
              <a:buFontTx/>
              <a:buChar char="•"/>
            </a:pPr>
            <a:r>
              <a:rPr lang="en-US" sz="3200" dirty="0">
                <a:ea typeface="Arial Unicode MS" charset="0"/>
                <a:cs typeface="Arial Unicode MS" charset="0"/>
              </a:rPr>
              <a:t> PRISM will detect B-modes near the ideal instrument limit.</a:t>
            </a:r>
          </a:p>
          <a:p>
            <a:pPr>
              <a:buFontTx/>
              <a:buChar char="•"/>
            </a:pPr>
            <a:r>
              <a:rPr lang="en-US" sz="3200" dirty="0">
                <a:ea typeface="Arial Unicode MS" charset="0"/>
                <a:cs typeface="Arial Unicode MS" charset="0"/>
              </a:rPr>
              <a:t> PRISM will measure CMB </a:t>
            </a:r>
            <a:r>
              <a:rPr lang="en-US" sz="3200" dirty="0" err="1">
                <a:ea typeface="Arial Unicode MS" charset="0"/>
                <a:cs typeface="Arial Unicode MS" charset="0"/>
              </a:rPr>
              <a:t>lensing</a:t>
            </a:r>
            <a:r>
              <a:rPr lang="en-US" sz="3200" dirty="0">
                <a:ea typeface="Arial Unicode MS" charset="0"/>
                <a:cs typeface="Arial Unicode MS" charset="0"/>
              </a:rPr>
              <a:t> with high accuracy in both polarization and temperature, probing the neutrino mass hierarchy and separating primordial and </a:t>
            </a:r>
            <a:r>
              <a:rPr lang="en-US" sz="3200" dirty="0" err="1">
                <a:ea typeface="Arial Unicode MS" charset="0"/>
                <a:cs typeface="Arial Unicode MS" charset="0"/>
              </a:rPr>
              <a:t>lensing</a:t>
            </a:r>
            <a:r>
              <a:rPr lang="en-US" sz="3200" dirty="0">
                <a:ea typeface="Arial Unicode MS" charset="0"/>
                <a:cs typeface="Arial Unicode MS" charset="0"/>
              </a:rPr>
              <a:t> B-modes. </a:t>
            </a:r>
          </a:p>
          <a:p>
            <a:pPr>
              <a:buFontTx/>
              <a:buChar char="•"/>
            </a:pPr>
            <a:r>
              <a:rPr lang="en-US" sz="3200" dirty="0"/>
              <a:t> PRISM will also probe the Planck era with high precision measurements of bi-spectra and tri-spectra of the CMB map.</a:t>
            </a: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baseline="30000" dirty="0">
              <a:ea typeface="Arial Unicode MS" charset="0"/>
              <a:cs typeface="Arial Unicode MS" charset="0"/>
            </a:endParaRPr>
          </a:p>
        </p:txBody>
      </p:sp>
      <p:pic>
        <p:nvPicPr>
          <p:cNvPr id="14356" name="Image 23" descr="bispectrum_planck.png"/>
          <p:cNvPicPr>
            <a:picLocks noChangeAspect="1"/>
          </p:cNvPicPr>
          <p:nvPr/>
        </p:nvPicPr>
        <p:blipFill>
          <a:blip r:embed="rId11">
            <a:alphaModFix amt="90000"/>
          </a:blip>
          <a:srcRect/>
          <a:stretch>
            <a:fillRect/>
          </a:stretch>
        </p:blipFill>
        <p:spPr bwMode="auto">
          <a:xfrm>
            <a:off x="939800" y="25611138"/>
            <a:ext cx="4176713" cy="4052887"/>
          </a:xfrm>
          <a:prstGeom prst="rect">
            <a:avLst/>
          </a:prstGeom>
          <a:noFill/>
          <a:ln w="9525">
            <a:noFill/>
            <a:miter lim="800000"/>
            <a:headEnd/>
            <a:tailEnd/>
          </a:ln>
        </p:spPr>
      </p:pic>
      <p:grpSp>
        <p:nvGrpSpPr>
          <p:cNvPr id="14367" name="Grouper 39"/>
          <p:cNvGrpSpPr>
            <a:grpSpLocks/>
          </p:cNvGrpSpPr>
          <p:nvPr/>
        </p:nvGrpSpPr>
        <p:grpSpPr bwMode="auto">
          <a:xfrm>
            <a:off x="5661025" y="25611138"/>
            <a:ext cx="4383088" cy="4052887"/>
            <a:chOff x="2012950" y="25458737"/>
            <a:chExt cx="4920030" cy="3791184"/>
          </a:xfrm>
        </p:grpSpPr>
        <p:pic>
          <p:nvPicPr>
            <p:cNvPr id="14409" name="Image 30" descr="Capture d’écran 2013-06-04 à 09.49.44.png"/>
            <p:cNvPicPr>
              <a:picLocks noChangeAspect="1"/>
            </p:cNvPicPr>
            <p:nvPr/>
          </p:nvPicPr>
          <p:blipFill>
            <a:blip r:embed="rId12"/>
            <a:srcRect/>
            <a:stretch>
              <a:fillRect/>
            </a:stretch>
          </p:blipFill>
          <p:spPr bwMode="auto">
            <a:xfrm>
              <a:off x="2012950" y="25458737"/>
              <a:ext cx="4920030" cy="3791184"/>
            </a:xfrm>
            <a:prstGeom prst="rect">
              <a:avLst/>
            </a:prstGeom>
            <a:noFill/>
            <a:ln w="9525">
              <a:noFill/>
              <a:miter lim="800000"/>
              <a:headEnd/>
              <a:tailEnd/>
            </a:ln>
          </p:spPr>
        </p:pic>
        <p:sp>
          <p:nvSpPr>
            <p:cNvPr id="14410" name="ZoneTexte 31"/>
            <p:cNvSpPr txBox="1">
              <a:spLocks noChangeArrowheads="1"/>
            </p:cNvSpPr>
            <p:nvPr/>
          </p:nvSpPr>
          <p:spPr bwMode="auto">
            <a:xfrm>
              <a:off x="5050626" y="26161616"/>
              <a:ext cx="891600" cy="374274"/>
            </a:xfrm>
            <a:prstGeom prst="rect">
              <a:avLst/>
            </a:prstGeom>
            <a:noFill/>
            <a:ln w="9525">
              <a:noFill/>
              <a:miter lim="800000"/>
              <a:headEnd/>
              <a:tailEnd/>
            </a:ln>
          </p:spPr>
          <p:txBody>
            <a:bodyPr>
              <a:prstTxWarp prst="textNoShape">
                <a:avLst/>
              </a:prstTxWarp>
              <a:spAutoFit/>
            </a:bodyPr>
            <a:lstStyle/>
            <a:p>
              <a:pPr algn="ctr"/>
              <a:r>
                <a:rPr lang="en-US" sz="2000" b="1"/>
                <a:t>EE</a:t>
              </a:r>
            </a:p>
          </p:txBody>
        </p:sp>
        <p:sp>
          <p:nvSpPr>
            <p:cNvPr id="14411" name="ZoneTexte 32"/>
            <p:cNvSpPr txBox="1">
              <a:spLocks noChangeArrowheads="1"/>
            </p:cNvSpPr>
            <p:nvPr/>
          </p:nvSpPr>
          <p:spPr bwMode="auto">
            <a:xfrm>
              <a:off x="5496426" y="25778228"/>
              <a:ext cx="891600" cy="374274"/>
            </a:xfrm>
            <a:prstGeom prst="rect">
              <a:avLst/>
            </a:prstGeom>
            <a:noFill/>
            <a:ln w="9525">
              <a:noFill/>
              <a:miter lim="800000"/>
              <a:headEnd/>
              <a:tailEnd/>
            </a:ln>
          </p:spPr>
          <p:txBody>
            <a:bodyPr>
              <a:prstTxWarp prst="textNoShape">
                <a:avLst/>
              </a:prstTxWarp>
              <a:spAutoFit/>
            </a:bodyPr>
            <a:lstStyle/>
            <a:p>
              <a:pPr algn="ctr"/>
              <a:r>
                <a:rPr lang="en-US" sz="2000" b="1"/>
                <a:t>TT</a:t>
              </a:r>
            </a:p>
          </p:txBody>
        </p:sp>
        <p:sp>
          <p:nvSpPr>
            <p:cNvPr id="14412" name="ZoneTexte 33"/>
            <p:cNvSpPr txBox="1">
              <a:spLocks noChangeArrowheads="1"/>
            </p:cNvSpPr>
            <p:nvPr/>
          </p:nvSpPr>
          <p:spPr bwMode="auto">
            <a:xfrm>
              <a:off x="5177997" y="26754137"/>
              <a:ext cx="827915" cy="374274"/>
            </a:xfrm>
            <a:prstGeom prst="rect">
              <a:avLst/>
            </a:prstGeom>
            <a:noFill/>
            <a:ln w="9525">
              <a:noFill/>
              <a:miter lim="800000"/>
              <a:headEnd/>
              <a:tailEnd/>
            </a:ln>
          </p:spPr>
          <p:txBody>
            <a:bodyPr>
              <a:prstTxWarp prst="textNoShape">
                <a:avLst/>
              </a:prstTxWarp>
              <a:spAutoFit/>
            </a:bodyPr>
            <a:lstStyle/>
            <a:p>
              <a:pPr algn="ctr"/>
              <a:r>
                <a:rPr lang="en-US" sz="2000" b="1"/>
                <a:t>BB</a:t>
              </a:r>
            </a:p>
          </p:txBody>
        </p:sp>
        <p:sp>
          <p:nvSpPr>
            <p:cNvPr id="14413" name="ZoneTexte 34"/>
            <p:cNvSpPr txBox="1">
              <a:spLocks noChangeArrowheads="1"/>
            </p:cNvSpPr>
            <p:nvPr/>
          </p:nvSpPr>
          <p:spPr bwMode="auto">
            <a:xfrm>
              <a:off x="4795882" y="27631273"/>
              <a:ext cx="1592145" cy="374274"/>
            </a:xfrm>
            <a:prstGeom prst="rect">
              <a:avLst/>
            </a:prstGeom>
            <a:noFill/>
            <a:ln w="9525">
              <a:noFill/>
              <a:miter lim="800000"/>
              <a:headEnd/>
              <a:tailEnd/>
            </a:ln>
          </p:spPr>
          <p:txBody>
            <a:bodyPr>
              <a:prstTxWarp prst="textNoShape">
                <a:avLst/>
              </a:prstTxWarp>
              <a:spAutoFit/>
            </a:bodyPr>
            <a:lstStyle/>
            <a:p>
              <a:pPr algn="ctr"/>
              <a:r>
                <a:rPr lang="en-US" sz="2000" b="1">
                  <a:solidFill>
                    <a:srgbClr val="FF0000"/>
                  </a:solidFill>
                </a:rPr>
                <a:t>PRISM</a:t>
              </a:r>
            </a:p>
          </p:txBody>
        </p:sp>
        <p:sp>
          <p:nvSpPr>
            <p:cNvPr id="14414" name="ZoneTexte 35"/>
            <p:cNvSpPr txBox="1">
              <a:spLocks noChangeArrowheads="1"/>
            </p:cNvSpPr>
            <p:nvPr/>
          </p:nvSpPr>
          <p:spPr bwMode="auto">
            <a:xfrm>
              <a:off x="3012682" y="27516137"/>
              <a:ext cx="827915" cy="259113"/>
            </a:xfrm>
            <a:prstGeom prst="rect">
              <a:avLst/>
            </a:prstGeom>
            <a:noFill/>
            <a:ln w="9525">
              <a:noFill/>
              <a:miter lim="800000"/>
              <a:headEnd/>
              <a:tailEnd/>
            </a:ln>
          </p:spPr>
          <p:txBody>
            <a:bodyPr>
              <a:prstTxWarp prst="textNoShape">
                <a:avLst/>
              </a:prstTxWarp>
              <a:spAutoFit/>
            </a:bodyPr>
            <a:lstStyle/>
            <a:p>
              <a:pPr algn="ctr"/>
              <a:r>
                <a:rPr lang="en-US" sz="1200" b="1"/>
                <a:t>r = 10</a:t>
              </a:r>
              <a:r>
                <a:rPr lang="en-US" sz="1200" b="1" baseline="30000"/>
                <a:t>-2</a:t>
              </a:r>
              <a:endParaRPr lang="en-US" sz="1200" b="1"/>
            </a:p>
          </p:txBody>
        </p:sp>
        <p:sp>
          <p:nvSpPr>
            <p:cNvPr id="14415" name="ZoneTexte 36"/>
            <p:cNvSpPr txBox="1">
              <a:spLocks noChangeArrowheads="1"/>
            </p:cNvSpPr>
            <p:nvPr/>
          </p:nvSpPr>
          <p:spPr bwMode="auto">
            <a:xfrm>
              <a:off x="3012682" y="27772538"/>
              <a:ext cx="827915" cy="259113"/>
            </a:xfrm>
            <a:prstGeom prst="rect">
              <a:avLst/>
            </a:prstGeom>
            <a:noFill/>
            <a:ln w="9525">
              <a:noFill/>
              <a:miter lim="800000"/>
              <a:headEnd/>
              <a:tailEnd/>
            </a:ln>
          </p:spPr>
          <p:txBody>
            <a:bodyPr>
              <a:prstTxWarp prst="textNoShape">
                <a:avLst/>
              </a:prstTxWarp>
              <a:spAutoFit/>
            </a:bodyPr>
            <a:lstStyle/>
            <a:p>
              <a:pPr algn="ctr"/>
              <a:r>
                <a:rPr lang="en-US" sz="1200" b="1"/>
                <a:t>r = 10</a:t>
              </a:r>
              <a:r>
                <a:rPr lang="en-US" sz="1200" b="1" baseline="30000"/>
                <a:t>-3</a:t>
              </a:r>
              <a:endParaRPr lang="en-US" sz="1200" b="1"/>
            </a:p>
          </p:txBody>
        </p:sp>
        <p:sp>
          <p:nvSpPr>
            <p:cNvPr id="14416" name="ZoneTexte 37"/>
            <p:cNvSpPr txBox="1">
              <a:spLocks noChangeArrowheads="1"/>
            </p:cNvSpPr>
            <p:nvPr/>
          </p:nvSpPr>
          <p:spPr bwMode="auto">
            <a:xfrm>
              <a:off x="3012682" y="28153538"/>
              <a:ext cx="827915" cy="259113"/>
            </a:xfrm>
            <a:prstGeom prst="rect">
              <a:avLst/>
            </a:prstGeom>
            <a:noFill/>
            <a:ln w="9525">
              <a:noFill/>
              <a:miter lim="800000"/>
              <a:headEnd/>
              <a:tailEnd/>
            </a:ln>
          </p:spPr>
          <p:txBody>
            <a:bodyPr>
              <a:prstTxWarp prst="textNoShape">
                <a:avLst/>
              </a:prstTxWarp>
              <a:spAutoFit/>
            </a:bodyPr>
            <a:lstStyle/>
            <a:p>
              <a:pPr algn="ctr"/>
              <a:r>
                <a:rPr lang="en-US" sz="1200" b="1"/>
                <a:t>r = 10</a:t>
              </a:r>
              <a:r>
                <a:rPr lang="en-US" sz="1200" b="1" baseline="30000"/>
                <a:t>-4</a:t>
              </a:r>
              <a:endParaRPr lang="en-US" sz="1200" b="1"/>
            </a:p>
          </p:txBody>
        </p:sp>
      </p:grpSp>
      <p:sp>
        <p:nvSpPr>
          <p:cNvPr id="87" name="Rectangle à coins arrondis 86"/>
          <p:cNvSpPr/>
          <p:nvPr/>
        </p:nvSpPr>
        <p:spPr>
          <a:xfrm>
            <a:off x="260350" y="30867351"/>
            <a:ext cx="11582400" cy="11785600"/>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8" name="Grouper 87"/>
          <p:cNvGrpSpPr/>
          <p:nvPr/>
        </p:nvGrpSpPr>
        <p:grpSpPr>
          <a:xfrm>
            <a:off x="336550" y="31364238"/>
            <a:ext cx="11049000" cy="11320462"/>
            <a:chOff x="336550" y="31364238"/>
            <a:chExt cx="11049000" cy="11320462"/>
          </a:xfrm>
        </p:grpSpPr>
        <p:sp>
          <p:nvSpPr>
            <p:cNvPr id="14358" name="Text Box 50"/>
            <p:cNvSpPr txBox="1">
              <a:spLocks noChangeArrowheads="1"/>
            </p:cNvSpPr>
            <p:nvPr/>
          </p:nvSpPr>
          <p:spPr bwMode="auto">
            <a:xfrm>
              <a:off x="336550" y="31478538"/>
              <a:ext cx="6953250" cy="5822950"/>
            </a:xfrm>
            <a:prstGeom prst="rect">
              <a:avLst/>
            </a:prstGeom>
            <a:noFill/>
            <a:ln w="9525">
              <a:noFill/>
              <a:miter lim="800000"/>
              <a:headEnd/>
              <a:tailEnd/>
            </a:ln>
          </p:spPr>
          <p:txBody>
            <a:bodyPr>
              <a:prstTxWarp prst="textNoShape">
                <a:avLst/>
              </a:prstTxWarp>
            </a:bodyPr>
            <a:lstStyle/>
            <a:p>
              <a:pPr algn="r"/>
              <a:r>
                <a:rPr lang="en-US" sz="3200" dirty="0">
                  <a:ea typeface="Arial Unicode MS" charset="0"/>
                  <a:cs typeface="Arial Unicode MS" charset="0"/>
                </a:rPr>
                <a:t>PRISM will provide hundreds of intensity and polarization maps – a vast legacy archive useful for almost all branches of astronomy for decades to come. Combining low resolution spectrometer data and high resolution full-sky polarized maps, PRISM will deliver a full </a:t>
              </a:r>
              <a:r>
                <a:rPr lang="en-US" sz="3200" dirty="0" err="1">
                  <a:ea typeface="Arial Unicode MS" charset="0"/>
                  <a:cs typeface="Arial Unicode MS" charset="0"/>
                </a:rPr>
                <a:t>spectro-polarimetric</a:t>
              </a:r>
              <a:r>
                <a:rPr lang="en-US" sz="3200" dirty="0">
                  <a:ea typeface="Arial Unicode MS" charset="0"/>
                  <a:cs typeface="Arial Unicode MS" charset="0"/>
                </a:rPr>
                <a:t> survey of the complete sky from 50 </a:t>
              </a:r>
              <a:r>
                <a:rPr lang="en-US" sz="3200" dirty="0">
                  <a:latin typeface="Symbol" charset="2"/>
                  <a:ea typeface="Arial Unicode MS" charset="0"/>
                  <a:cs typeface="Arial Unicode MS" charset="0"/>
                </a:rPr>
                <a:t>m</a:t>
              </a:r>
              <a:r>
                <a:rPr lang="en-US" sz="3200" dirty="0">
                  <a:ea typeface="Arial Unicode MS" charset="0"/>
                  <a:cs typeface="Arial Unicode MS" charset="0"/>
                </a:rPr>
                <a:t>m to 1 cm.</a:t>
              </a:r>
            </a:p>
            <a:p>
              <a:pPr algn="r"/>
              <a:endParaRPr lang="en-US" sz="3200" dirty="0">
                <a:ea typeface="Arial Unicode MS" charset="0"/>
                <a:cs typeface="Arial Unicode MS" charset="0"/>
              </a:endParaRPr>
            </a:p>
            <a:p>
              <a:pPr algn="r"/>
              <a:endParaRPr lang="en-US" sz="3200" dirty="0">
                <a:ea typeface="Arial Unicode MS" charset="0"/>
                <a:cs typeface="Arial Unicode MS" charset="0"/>
              </a:endParaRPr>
            </a:p>
            <a:p>
              <a:pPr algn="r"/>
              <a:endParaRPr lang="en-US" sz="3200" dirty="0">
                <a:ea typeface="Arial Unicode MS" charset="0"/>
                <a:cs typeface="Arial Unicode MS" charset="0"/>
              </a:endParaRPr>
            </a:p>
            <a:p>
              <a:pPr algn="r"/>
              <a:endParaRPr lang="en-US" sz="3200" dirty="0">
                <a:ea typeface="Arial Unicode MS" charset="0"/>
                <a:cs typeface="Arial Unicode MS" charset="0"/>
              </a:endParaRPr>
            </a:p>
            <a:p>
              <a:pPr algn="r"/>
              <a:endParaRPr lang="en-US" sz="3200" dirty="0">
                <a:ea typeface="Arial Unicode MS" charset="0"/>
                <a:cs typeface="Arial Unicode MS" charset="0"/>
              </a:endParaRPr>
            </a:p>
            <a:p>
              <a:pPr algn="r"/>
              <a:endParaRPr lang="en-US" sz="3200" baseline="30000" dirty="0">
                <a:ea typeface="Arial Unicode MS" charset="0"/>
                <a:cs typeface="Arial Unicode MS" charset="0"/>
              </a:endParaRPr>
            </a:p>
          </p:txBody>
        </p:sp>
        <p:sp>
          <p:nvSpPr>
            <p:cNvPr id="14374" name="Text Box 50"/>
            <p:cNvSpPr txBox="1">
              <a:spLocks noChangeArrowheads="1"/>
            </p:cNvSpPr>
            <p:nvPr/>
          </p:nvSpPr>
          <p:spPr bwMode="auto">
            <a:xfrm>
              <a:off x="7300913" y="31364238"/>
              <a:ext cx="3322637" cy="1257300"/>
            </a:xfrm>
            <a:prstGeom prst="rect">
              <a:avLst/>
            </a:prstGeom>
            <a:noFill/>
            <a:ln w="9525">
              <a:noFill/>
              <a:miter lim="800000"/>
              <a:headEnd/>
              <a:tailEnd/>
            </a:ln>
          </p:spPr>
          <p:txBody>
            <a:bodyPr>
              <a:prstTxWarp prst="textNoShape">
                <a:avLst/>
              </a:prstTxWarp>
            </a:bodyPr>
            <a:lstStyle/>
            <a:p>
              <a:r>
                <a:rPr lang="en-US" sz="6600" b="1" dirty="0">
                  <a:ea typeface="Arial" charset="0"/>
                  <a:cs typeface="Arial" charset="0"/>
                </a:rPr>
                <a:t>Legacy</a:t>
              </a: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baseline="30000" dirty="0">
                <a:ea typeface="Arial Unicode MS" charset="0"/>
                <a:cs typeface="Arial Unicode MS" charset="0"/>
              </a:endParaRPr>
            </a:p>
          </p:txBody>
        </p:sp>
        <p:pic>
          <p:nvPicPr>
            <p:cNvPr id="14375" name="Image 52" descr="draco.tiff"/>
            <p:cNvPicPr>
              <a:picLocks noChangeAspect="1"/>
            </p:cNvPicPr>
            <p:nvPr/>
          </p:nvPicPr>
          <p:blipFill>
            <a:blip r:embed="rId13"/>
            <a:srcRect/>
            <a:stretch>
              <a:fillRect/>
            </a:stretch>
          </p:blipFill>
          <p:spPr bwMode="auto">
            <a:xfrm>
              <a:off x="7439025" y="33154938"/>
              <a:ext cx="3870325" cy="3886200"/>
            </a:xfrm>
            <a:prstGeom prst="rect">
              <a:avLst/>
            </a:prstGeom>
            <a:noFill/>
            <a:ln w="9525">
              <a:noFill/>
              <a:miter lim="800000"/>
              <a:headEnd/>
              <a:tailEnd/>
            </a:ln>
          </p:spPr>
        </p:pic>
        <p:cxnSp>
          <p:nvCxnSpPr>
            <p:cNvPr id="61" name="Connecteur droit 60"/>
            <p:cNvCxnSpPr/>
            <p:nvPr/>
          </p:nvCxnSpPr>
          <p:spPr>
            <a:xfrm rot="5400000">
              <a:off x="5584032" y="40469344"/>
              <a:ext cx="152400" cy="1587"/>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7" name="Connecteur droit 96"/>
            <p:cNvCxnSpPr/>
            <p:nvPr/>
          </p:nvCxnSpPr>
          <p:spPr>
            <a:xfrm rot="5400000">
              <a:off x="5557044" y="40394731"/>
              <a:ext cx="76200" cy="1588"/>
            </a:xfrm>
            <a:prstGeom prst="line">
              <a:avLst/>
            </a:prstGeom>
            <a:ln w="127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380" name="ZoneTexte 140"/>
            <p:cNvSpPr txBox="1">
              <a:spLocks noChangeArrowheads="1"/>
            </p:cNvSpPr>
            <p:nvPr/>
          </p:nvSpPr>
          <p:spPr bwMode="auto">
            <a:xfrm>
              <a:off x="5878513" y="38009513"/>
              <a:ext cx="630237" cy="1323975"/>
            </a:xfrm>
            <a:prstGeom prst="rect">
              <a:avLst/>
            </a:prstGeom>
            <a:noFill/>
            <a:ln w="9525">
              <a:noFill/>
              <a:miter lim="800000"/>
              <a:headEnd/>
              <a:tailEnd/>
            </a:ln>
          </p:spPr>
          <p:txBody>
            <a:bodyPr>
              <a:prstTxWarp prst="textNoShape">
                <a:avLst/>
              </a:prstTxWarp>
              <a:spAutoFit/>
            </a:bodyPr>
            <a:lstStyle/>
            <a:p>
              <a:r>
                <a:rPr lang="en-US" sz="4000"/>
                <a:t>…</a:t>
              </a:r>
            </a:p>
          </p:txBody>
        </p:sp>
        <p:sp>
          <p:nvSpPr>
            <p:cNvPr id="14381" name="ZoneTexte 142"/>
            <p:cNvSpPr txBox="1">
              <a:spLocks noChangeArrowheads="1"/>
            </p:cNvSpPr>
            <p:nvPr/>
          </p:nvSpPr>
          <p:spPr bwMode="auto">
            <a:xfrm>
              <a:off x="1001713" y="39784338"/>
              <a:ext cx="630237" cy="1323975"/>
            </a:xfrm>
            <a:prstGeom prst="rect">
              <a:avLst/>
            </a:prstGeom>
            <a:noFill/>
            <a:ln w="9525">
              <a:noFill/>
              <a:miter lim="800000"/>
              <a:headEnd/>
              <a:tailEnd/>
            </a:ln>
          </p:spPr>
          <p:txBody>
            <a:bodyPr>
              <a:prstTxWarp prst="textNoShape">
                <a:avLst/>
              </a:prstTxWarp>
              <a:spAutoFit/>
            </a:bodyPr>
            <a:lstStyle/>
            <a:p>
              <a:r>
                <a:rPr lang="en-US" sz="4000"/>
                <a:t>…</a:t>
              </a:r>
            </a:p>
          </p:txBody>
        </p:sp>
        <p:sp>
          <p:nvSpPr>
            <p:cNvPr id="14382" name="ZoneTexte 156"/>
            <p:cNvSpPr txBox="1">
              <a:spLocks noChangeArrowheads="1"/>
            </p:cNvSpPr>
            <p:nvPr/>
          </p:nvSpPr>
          <p:spPr bwMode="auto">
            <a:xfrm>
              <a:off x="10755313" y="38336538"/>
              <a:ext cx="630237" cy="1323975"/>
            </a:xfrm>
            <a:prstGeom prst="rect">
              <a:avLst/>
            </a:prstGeom>
            <a:noFill/>
            <a:ln w="9525">
              <a:noFill/>
              <a:miter lim="800000"/>
              <a:headEnd/>
              <a:tailEnd/>
            </a:ln>
          </p:spPr>
          <p:txBody>
            <a:bodyPr>
              <a:prstTxWarp prst="textNoShape">
                <a:avLst/>
              </a:prstTxWarp>
              <a:spAutoFit/>
            </a:bodyPr>
            <a:lstStyle/>
            <a:p>
              <a:r>
                <a:rPr lang="en-US" sz="4000"/>
                <a:t>…</a:t>
              </a:r>
            </a:p>
          </p:txBody>
        </p:sp>
        <p:pic>
          <p:nvPicPr>
            <p:cNvPr id="14383" name="Image 161" descr="group1_map_band10_PlanckCT41_polar.png"/>
            <p:cNvPicPr>
              <a:picLocks noChangeAspect="1"/>
            </p:cNvPicPr>
            <p:nvPr/>
          </p:nvPicPr>
          <p:blipFill>
            <a:blip r:embed="rId14"/>
            <a:srcRect/>
            <a:stretch>
              <a:fillRect/>
            </a:stretch>
          </p:blipFill>
          <p:spPr bwMode="auto">
            <a:xfrm>
              <a:off x="6731000" y="37549138"/>
              <a:ext cx="3198813" cy="2235200"/>
            </a:xfrm>
            <a:prstGeom prst="rect">
              <a:avLst/>
            </a:prstGeom>
            <a:noFill/>
            <a:ln w="9525">
              <a:noFill/>
              <a:miter lim="800000"/>
              <a:headEnd/>
              <a:tailEnd/>
            </a:ln>
          </p:spPr>
        </p:pic>
        <p:pic>
          <p:nvPicPr>
            <p:cNvPr id="14384" name="Image 162" descr="group1_map_band11_PlanckCT41_polar.png"/>
            <p:cNvPicPr>
              <a:picLocks noChangeAspect="1"/>
            </p:cNvPicPr>
            <p:nvPr/>
          </p:nvPicPr>
          <p:blipFill>
            <a:blip r:embed="rId15"/>
            <a:srcRect/>
            <a:stretch>
              <a:fillRect/>
            </a:stretch>
          </p:blipFill>
          <p:spPr bwMode="auto">
            <a:xfrm>
              <a:off x="7118350" y="37853938"/>
              <a:ext cx="3276600" cy="2235200"/>
            </a:xfrm>
            <a:prstGeom prst="rect">
              <a:avLst/>
            </a:prstGeom>
            <a:noFill/>
            <a:ln w="9525">
              <a:noFill/>
              <a:miter lim="800000"/>
              <a:headEnd/>
              <a:tailEnd/>
            </a:ln>
          </p:spPr>
        </p:pic>
        <p:pic>
          <p:nvPicPr>
            <p:cNvPr id="14385" name="Image 163" descr="group1_map_band20_PlanckCT41_polar.png"/>
            <p:cNvPicPr>
              <a:picLocks noChangeAspect="1"/>
            </p:cNvPicPr>
            <p:nvPr/>
          </p:nvPicPr>
          <p:blipFill>
            <a:blip r:embed="rId16"/>
            <a:srcRect/>
            <a:stretch>
              <a:fillRect/>
            </a:stretch>
          </p:blipFill>
          <p:spPr bwMode="auto">
            <a:xfrm>
              <a:off x="1808163" y="39385875"/>
              <a:ext cx="3557587" cy="2219325"/>
            </a:xfrm>
            <a:prstGeom prst="rect">
              <a:avLst/>
            </a:prstGeom>
            <a:noFill/>
            <a:ln w="9525">
              <a:noFill/>
              <a:miter lim="800000"/>
              <a:headEnd/>
              <a:tailEnd/>
            </a:ln>
          </p:spPr>
        </p:pic>
        <p:pic>
          <p:nvPicPr>
            <p:cNvPr id="14386" name="Image 164" descr="group1_map_band21_PlanckCT41_polar.png"/>
            <p:cNvPicPr>
              <a:picLocks noChangeAspect="1"/>
            </p:cNvPicPr>
            <p:nvPr/>
          </p:nvPicPr>
          <p:blipFill>
            <a:blip r:embed="rId17"/>
            <a:srcRect/>
            <a:stretch>
              <a:fillRect/>
            </a:stretch>
          </p:blipFill>
          <p:spPr bwMode="auto">
            <a:xfrm>
              <a:off x="2341563" y="39755763"/>
              <a:ext cx="3557587" cy="2219325"/>
            </a:xfrm>
            <a:prstGeom prst="rect">
              <a:avLst/>
            </a:prstGeom>
            <a:noFill/>
            <a:ln w="9525">
              <a:noFill/>
              <a:miter lim="800000"/>
              <a:headEnd/>
              <a:tailEnd/>
            </a:ln>
          </p:spPr>
        </p:pic>
        <p:pic>
          <p:nvPicPr>
            <p:cNvPr id="14387" name="Image 165" descr="group1_map_band22_PlanckCT41_polar.png"/>
            <p:cNvPicPr>
              <a:picLocks noChangeAspect="1"/>
            </p:cNvPicPr>
            <p:nvPr/>
          </p:nvPicPr>
          <p:blipFill>
            <a:blip r:embed="rId18"/>
            <a:srcRect/>
            <a:stretch>
              <a:fillRect/>
            </a:stretch>
          </p:blipFill>
          <p:spPr bwMode="auto">
            <a:xfrm>
              <a:off x="2952750" y="40071675"/>
              <a:ext cx="3556000" cy="2219325"/>
            </a:xfrm>
            <a:prstGeom prst="rect">
              <a:avLst/>
            </a:prstGeom>
            <a:noFill/>
            <a:ln w="9525">
              <a:noFill/>
              <a:miter lim="800000"/>
              <a:headEnd/>
              <a:tailEnd/>
            </a:ln>
          </p:spPr>
        </p:pic>
        <p:pic>
          <p:nvPicPr>
            <p:cNvPr id="14388" name="Image 166" descr="group1_map_band23_PlanckCT41_polar.png"/>
            <p:cNvPicPr>
              <a:picLocks noChangeAspect="1"/>
            </p:cNvPicPr>
            <p:nvPr/>
          </p:nvPicPr>
          <p:blipFill>
            <a:blip r:embed="rId19"/>
            <a:srcRect/>
            <a:stretch>
              <a:fillRect/>
            </a:stretch>
          </p:blipFill>
          <p:spPr bwMode="auto">
            <a:xfrm>
              <a:off x="3536950" y="40433625"/>
              <a:ext cx="3557588" cy="2219325"/>
            </a:xfrm>
            <a:prstGeom prst="rect">
              <a:avLst/>
            </a:prstGeom>
            <a:noFill/>
            <a:ln w="9525">
              <a:noFill/>
              <a:miter lim="800000"/>
              <a:headEnd/>
              <a:tailEnd/>
            </a:ln>
          </p:spPr>
        </p:pic>
        <p:cxnSp>
          <p:nvCxnSpPr>
            <p:cNvPr id="58" name="Connecteur droit 57"/>
            <p:cNvCxnSpPr/>
            <p:nvPr/>
          </p:nvCxnSpPr>
          <p:spPr>
            <a:xfrm flipV="1">
              <a:off x="4702175" y="37041138"/>
              <a:ext cx="6607175" cy="3965575"/>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rot="5400000" flipH="1" flipV="1">
              <a:off x="2145506" y="35667157"/>
              <a:ext cx="7805737" cy="2781300"/>
            </a:xfrm>
            <a:prstGeom prst="line">
              <a:avLst/>
            </a:prstGeom>
            <a:ln w="190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flipH="1">
              <a:off x="4657725" y="40960675"/>
              <a:ext cx="44450" cy="46038"/>
            </a:xfrm>
            <a:prstGeom prst="rect">
              <a:avLst/>
            </a:prstGeom>
            <a:no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sp>
          <p:nvSpPr>
            <p:cNvPr id="14392" name="ZoneTexte 137"/>
            <p:cNvSpPr txBox="1">
              <a:spLocks noChangeArrowheads="1"/>
            </p:cNvSpPr>
            <p:nvPr/>
          </p:nvSpPr>
          <p:spPr bwMode="auto">
            <a:xfrm>
              <a:off x="4832350" y="39003288"/>
              <a:ext cx="1066800" cy="400050"/>
            </a:xfrm>
            <a:prstGeom prst="rect">
              <a:avLst/>
            </a:prstGeom>
            <a:noFill/>
            <a:ln w="9525">
              <a:noFill/>
              <a:miter lim="800000"/>
              <a:headEnd/>
              <a:tailEnd/>
            </a:ln>
          </p:spPr>
          <p:txBody>
            <a:bodyPr>
              <a:prstTxWarp prst="textNoShape">
                <a:avLst/>
              </a:prstTxWarp>
              <a:spAutoFit/>
            </a:bodyPr>
            <a:lstStyle/>
            <a:p>
              <a:r>
                <a:rPr lang="en-US" sz="2000"/>
                <a:t>60 GHz</a:t>
              </a:r>
            </a:p>
          </p:txBody>
        </p:sp>
        <p:sp>
          <p:nvSpPr>
            <p:cNvPr id="14393" name="ZoneTexte 141"/>
            <p:cNvSpPr txBox="1">
              <a:spLocks noChangeArrowheads="1"/>
            </p:cNvSpPr>
            <p:nvPr/>
          </p:nvSpPr>
          <p:spPr bwMode="auto">
            <a:xfrm>
              <a:off x="9785350" y="39631938"/>
              <a:ext cx="1439863" cy="400050"/>
            </a:xfrm>
            <a:prstGeom prst="rect">
              <a:avLst/>
            </a:prstGeom>
            <a:noFill/>
            <a:ln w="9525">
              <a:noFill/>
              <a:miter lim="800000"/>
              <a:headEnd/>
              <a:tailEnd/>
            </a:ln>
          </p:spPr>
          <p:txBody>
            <a:bodyPr>
              <a:prstTxWarp prst="textNoShape">
                <a:avLst/>
              </a:prstTxWarp>
              <a:spAutoFit/>
            </a:bodyPr>
            <a:lstStyle/>
            <a:p>
              <a:r>
                <a:rPr lang="en-US" sz="2000"/>
                <a:t>180 GHz</a:t>
              </a:r>
            </a:p>
          </p:txBody>
        </p:sp>
        <p:sp>
          <p:nvSpPr>
            <p:cNvPr id="14394" name="ZoneTexte 147"/>
            <p:cNvSpPr txBox="1">
              <a:spLocks noChangeArrowheads="1"/>
            </p:cNvSpPr>
            <p:nvPr/>
          </p:nvSpPr>
          <p:spPr bwMode="auto">
            <a:xfrm>
              <a:off x="7167563" y="40960675"/>
              <a:ext cx="1439862" cy="400050"/>
            </a:xfrm>
            <a:prstGeom prst="rect">
              <a:avLst/>
            </a:prstGeom>
            <a:noFill/>
            <a:ln w="9525">
              <a:noFill/>
              <a:miter lim="800000"/>
              <a:headEnd/>
              <a:tailEnd/>
            </a:ln>
          </p:spPr>
          <p:txBody>
            <a:bodyPr>
              <a:prstTxWarp prst="textNoShape">
                <a:avLst/>
              </a:prstTxWarp>
              <a:spAutoFit/>
            </a:bodyPr>
            <a:lstStyle/>
            <a:p>
              <a:r>
                <a:rPr lang="en-US" sz="2000"/>
                <a:t>1200 GHz</a:t>
              </a:r>
            </a:p>
          </p:txBody>
        </p:sp>
        <p:pic>
          <p:nvPicPr>
            <p:cNvPr id="14395" name="Image 168" descr="group1_map_band1_PlanckCT41_polar.png"/>
            <p:cNvPicPr>
              <a:picLocks noChangeAspect="1"/>
            </p:cNvPicPr>
            <p:nvPr/>
          </p:nvPicPr>
          <p:blipFill>
            <a:blip r:embed="rId20"/>
            <a:srcRect/>
            <a:stretch>
              <a:fillRect/>
            </a:stretch>
          </p:blipFill>
          <p:spPr bwMode="auto">
            <a:xfrm>
              <a:off x="717550" y="36444238"/>
              <a:ext cx="3238500" cy="2273300"/>
            </a:xfrm>
            <a:prstGeom prst="rect">
              <a:avLst/>
            </a:prstGeom>
            <a:noFill/>
            <a:ln w="9525">
              <a:noFill/>
              <a:miter lim="800000"/>
              <a:headEnd/>
              <a:tailEnd/>
            </a:ln>
          </p:spPr>
        </p:pic>
        <p:grpSp>
          <p:nvGrpSpPr>
            <p:cNvPr id="14396" name="Grouper 169"/>
            <p:cNvGrpSpPr>
              <a:grpSpLocks/>
            </p:cNvGrpSpPr>
            <p:nvPr/>
          </p:nvGrpSpPr>
          <p:grpSpPr bwMode="auto">
            <a:xfrm>
              <a:off x="1098550" y="36736338"/>
              <a:ext cx="3124200" cy="2155825"/>
              <a:chOff x="5061177" y="34450337"/>
              <a:chExt cx="3733573" cy="2329837"/>
            </a:xfrm>
          </p:grpSpPr>
          <p:pic>
            <p:nvPicPr>
              <p:cNvPr id="14407" name="Image 170" descr="group1_map_band3_PlanckCT41_polar.png"/>
              <p:cNvPicPr>
                <a:picLocks noChangeAspect="1"/>
              </p:cNvPicPr>
              <p:nvPr/>
            </p:nvPicPr>
            <p:blipFill>
              <a:blip r:embed="rId21"/>
              <a:srcRect/>
              <a:stretch>
                <a:fillRect/>
              </a:stretch>
            </p:blipFill>
            <p:spPr bwMode="auto">
              <a:xfrm>
                <a:off x="5061177" y="34450337"/>
                <a:ext cx="3733573" cy="2329837"/>
              </a:xfrm>
              <a:prstGeom prst="rect">
                <a:avLst/>
              </a:prstGeom>
              <a:noFill/>
              <a:ln w="9525">
                <a:noFill/>
                <a:miter lim="800000"/>
                <a:headEnd/>
                <a:tailEnd/>
              </a:ln>
            </p:spPr>
          </p:pic>
          <p:sp>
            <p:nvSpPr>
              <p:cNvPr id="172" name="Ellipse 171"/>
              <p:cNvSpPr/>
              <p:nvPr/>
            </p:nvSpPr>
            <p:spPr>
              <a:xfrm>
                <a:off x="5137063" y="34577294"/>
                <a:ext cx="3581802" cy="1835733"/>
              </a:xfrm>
              <a:prstGeom prst="ellipse">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grpSp>
        <p:grpSp>
          <p:nvGrpSpPr>
            <p:cNvPr id="14397" name="Grouper 172"/>
            <p:cNvGrpSpPr>
              <a:grpSpLocks/>
            </p:cNvGrpSpPr>
            <p:nvPr/>
          </p:nvGrpSpPr>
          <p:grpSpPr bwMode="auto">
            <a:xfrm>
              <a:off x="1581150" y="37041138"/>
              <a:ext cx="3098800" cy="2138362"/>
              <a:chOff x="7758404" y="36711363"/>
              <a:chExt cx="3703344" cy="2310974"/>
            </a:xfrm>
          </p:grpSpPr>
          <p:pic>
            <p:nvPicPr>
              <p:cNvPr id="14405" name="Image 173" descr="group1_map_band4_PlanckCT41_polar.png"/>
              <p:cNvPicPr>
                <a:picLocks noChangeAspect="1"/>
              </p:cNvPicPr>
              <p:nvPr/>
            </p:nvPicPr>
            <p:blipFill>
              <a:blip r:embed="rId22"/>
              <a:srcRect/>
              <a:stretch>
                <a:fillRect/>
              </a:stretch>
            </p:blipFill>
            <p:spPr bwMode="auto">
              <a:xfrm>
                <a:off x="7758404" y="36711363"/>
                <a:ext cx="3703344" cy="2310974"/>
              </a:xfrm>
              <a:prstGeom prst="rect">
                <a:avLst/>
              </a:prstGeom>
              <a:noFill/>
              <a:ln w="9525">
                <a:noFill/>
                <a:miter lim="800000"/>
                <a:headEnd/>
                <a:tailEnd/>
              </a:ln>
            </p:spPr>
          </p:pic>
          <p:sp>
            <p:nvSpPr>
              <p:cNvPr id="175" name="Ellipse 174"/>
              <p:cNvSpPr/>
              <p:nvPr/>
            </p:nvSpPr>
            <p:spPr>
              <a:xfrm>
                <a:off x="7819115" y="36812586"/>
                <a:ext cx="3581923" cy="1835741"/>
              </a:xfrm>
              <a:prstGeom prst="ellipse">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grpSp>
        <p:grpSp>
          <p:nvGrpSpPr>
            <p:cNvPr id="14398" name="Grouper 175"/>
            <p:cNvGrpSpPr>
              <a:grpSpLocks/>
            </p:cNvGrpSpPr>
            <p:nvPr/>
          </p:nvGrpSpPr>
          <p:grpSpPr bwMode="auto">
            <a:xfrm>
              <a:off x="2089150" y="37345938"/>
              <a:ext cx="3217863" cy="2220912"/>
              <a:chOff x="3769618" y="36622127"/>
              <a:chExt cx="3846348" cy="2400211"/>
            </a:xfrm>
          </p:grpSpPr>
          <p:pic>
            <p:nvPicPr>
              <p:cNvPr id="177" name="Image 176" descr="group1_map_band5_PlanckCT41_polar.png"/>
              <p:cNvPicPr>
                <a:picLocks noChangeAspect="1"/>
              </p:cNvPicPr>
              <p:nvPr/>
            </p:nvPicPr>
            <p:blipFill>
              <a:blip r:embed="rId23"/>
              <a:stretch>
                <a:fillRect/>
              </a:stretch>
            </p:blipFill>
            <p:spPr>
              <a:xfrm>
                <a:off x="3769618" y="36622127"/>
                <a:ext cx="3846348" cy="2400211"/>
              </a:xfrm>
              <a:prstGeom prst="ellipse">
                <a:avLst/>
              </a:prstGeom>
              <a:ln>
                <a:noFill/>
              </a:ln>
            </p:spPr>
          </p:pic>
          <p:sp>
            <p:nvSpPr>
              <p:cNvPr id="178" name="Ellipse 177"/>
              <p:cNvSpPr/>
              <p:nvPr/>
            </p:nvSpPr>
            <p:spPr>
              <a:xfrm>
                <a:off x="3809467" y="36737076"/>
                <a:ext cx="3766649" cy="1897522"/>
              </a:xfrm>
              <a:prstGeom prst="ellipse">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charset="-128"/>
                  <a:cs typeface="ＭＳ Ｐゴシック" charset="-128"/>
                </a:endParaRPr>
              </a:p>
            </p:txBody>
          </p:sp>
        </p:grpSp>
        <p:sp>
          <p:nvSpPr>
            <p:cNvPr id="14399" name="ZoneTexte 156"/>
            <p:cNvSpPr txBox="1">
              <a:spLocks noChangeArrowheads="1"/>
            </p:cNvSpPr>
            <p:nvPr/>
          </p:nvSpPr>
          <p:spPr bwMode="auto">
            <a:xfrm>
              <a:off x="8951913" y="41360725"/>
              <a:ext cx="630237" cy="1323975"/>
            </a:xfrm>
            <a:prstGeom prst="rect">
              <a:avLst/>
            </a:prstGeom>
            <a:noFill/>
            <a:ln w="9525">
              <a:noFill/>
              <a:miter lim="800000"/>
              <a:headEnd/>
              <a:tailEnd/>
            </a:ln>
          </p:spPr>
          <p:txBody>
            <a:bodyPr>
              <a:prstTxWarp prst="textNoShape">
                <a:avLst/>
              </a:prstTxWarp>
              <a:spAutoFit/>
            </a:bodyPr>
            <a:lstStyle/>
            <a:p>
              <a:r>
                <a:rPr lang="en-US" sz="4000"/>
                <a:t>…</a:t>
              </a:r>
            </a:p>
          </p:txBody>
        </p:sp>
        <p:sp>
          <p:nvSpPr>
            <p:cNvPr id="14400" name="ZoneTexte 142"/>
            <p:cNvSpPr txBox="1">
              <a:spLocks noChangeArrowheads="1"/>
            </p:cNvSpPr>
            <p:nvPr/>
          </p:nvSpPr>
          <p:spPr bwMode="auto">
            <a:xfrm>
              <a:off x="717550" y="39457313"/>
              <a:ext cx="630238" cy="1323975"/>
            </a:xfrm>
            <a:prstGeom prst="rect">
              <a:avLst/>
            </a:prstGeom>
            <a:noFill/>
            <a:ln w="9525">
              <a:noFill/>
              <a:miter lim="800000"/>
              <a:headEnd/>
              <a:tailEnd/>
            </a:ln>
          </p:spPr>
          <p:txBody>
            <a:bodyPr>
              <a:prstTxWarp prst="textNoShape">
                <a:avLst/>
              </a:prstTxWarp>
              <a:spAutoFit/>
            </a:bodyPr>
            <a:lstStyle/>
            <a:p>
              <a:r>
                <a:rPr lang="en-US" sz="4000"/>
                <a:t>…</a:t>
              </a:r>
            </a:p>
          </p:txBody>
        </p:sp>
        <p:sp>
          <p:nvSpPr>
            <p:cNvPr id="14401" name="ZoneTexte 140"/>
            <p:cNvSpPr txBox="1">
              <a:spLocks noChangeArrowheads="1"/>
            </p:cNvSpPr>
            <p:nvPr/>
          </p:nvSpPr>
          <p:spPr bwMode="auto">
            <a:xfrm>
              <a:off x="5594350" y="37650738"/>
              <a:ext cx="630238" cy="1323975"/>
            </a:xfrm>
            <a:prstGeom prst="rect">
              <a:avLst/>
            </a:prstGeom>
            <a:noFill/>
            <a:ln w="9525">
              <a:noFill/>
              <a:miter lim="800000"/>
              <a:headEnd/>
              <a:tailEnd/>
            </a:ln>
          </p:spPr>
          <p:txBody>
            <a:bodyPr>
              <a:prstTxWarp prst="textNoShape">
                <a:avLst/>
              </a:prstTxWarp>
              <a:spAutoFit/>
            </a:bodyPr>
            <a:lstStyle/>
            <a:p>
              <a:r>
                <a:rPr lang="en-US" sz="4000"/>
                <a:t>…</a:t>
              </a:r>
            </a:p>
          </p:txBody>
        </p:sp>
        <p:sp>
          <p:nvSpPr>
            <p:cNvPr id="14402" name="ZoneTexte 156"/>
            <p:cNvSpPr txBox="1">
              <a:spLocks noChangeArrowheads="1"/>
            </p:cNvSpPr>
            <p:nvPr/>
          </p:nvSpPr>
          <p:spPr bwMode="auto">
            <a:xfrm>
              <a:off x="10044113" y="41360725"/>
              <a:ext cx="630237" cy="1323975"/>
            </a:xfrm>
            <a:prstGeom prst="rect">
              <a:avLst/>
            </a:prstGeom>
            <a:noFill/>
            <a:ln w="9525">
              <a:noFill/>
              <a:miter lim="800000"/>
              <a:headEnd/>
              <a:tailEnd/>
            </a:ln>
          </p:spPr>
          <p:txBody>
            <a:bodyPr>
              <a:prstTxWarp prst="textNoShape">
                <a:avLst/>
              </a:prstTxWarp>
              <a:spAutoFit/>
            </a:bodyPr>
            <a:lstStyle/>
            <a:p>
              <a:r>
                <a:rPr lang="en-US" sz="4000"/>
                <a:t>…</a:t>
              </a:r>
            </a:p>
          </p:txBody>
        </p:sp>
      </p:grpSp>
      <p:sp>
        <p:nvSpPr>
          <p:cNvPr id="90" name="Rectangle à coins arrondis 89"/>
          <p:cNvSpPr/>
          <p:nvPr/>
        </p:nvSpPr>
        <p:spPr>
          <a:xfrm>
            <a:off x="11842750" y="30464127"/>
            <a:ext cx="18287999" cy="9291636"/>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9" name="Grouper 88"/>
          <p:cNvGrpSpPr/>
          <p:nvPr/>
        </p:nvGrpSpPr>
        <p:grpSpPr>
          <a:xfrm>
            <a:off x="12909550" y="30867350"/>
            <a:ext cx="16078200" cy="9145588"/>
            <a:chOff x="12909550" y="30867350"/>
            <a:chExt cx="16078200" cy="9145588"/>
          </a:xfrm>
        </p:grpSpPr>
        <p:pic>
          <p:nvPicPr>
            <p:cNvPr id="14362" name="Picture 57"/>
            <p:cNvPicPr>
              <a:picLocks noChangeAspect="1" noChangeArrowheads="1"/>
            </p:cNvPicPr>
            <p:nvPr/>
          </p:nvPicPr>
          <p:blipFill>
            <a:blip r:embed="rId24"/>
            <a:srcRect/>
            <a:stretch>
              <a:fillRect/>
            </a:stretch>
          </p:blipFill>
          <p:spPr bwMode="auto">
            <a:xfrm>
              <a:off x="22820313" y="31100713"/>
              <a:ext cx="6167437" cy="7921625"/>
            </a:xfrm>
            <a:prstGeom prst="rect">
              <a:avLst/>
            </a:prstGeom>
            <a:noFill/>
            <a:ln w="9525">
              <a:noFill/>
              <a:miter lim="800000"/>
              <a:headEnd/>
              <a:tailEnd/>
            </a:ln>
          </p:spPr>
        </p:pic>
        <p:sp>
          <p:nvSpPr>
            <p:cNvPr id="14361" name="Text Box 53"/>
            <p:cNvSpPr txBox="1">
              <a:spLocks noChangeArrowheads="1"/>
            </p:cNvSpPr>
            <p:nvPr/>
          </p:nvSpPr>
          <p:spPr bwMode="auto">
            <a:xfrm>
              <a:off x="12909550" y="30867350"/>
              <a:ext cx="9748838" cy="9145588"/>
            </a:xfrm>
            <a:prstGeom prst="rect">
              <a:avLst/>
            </a:prstGeom>
            <a:noFill/>
            <a:ln w="9525">
              <a:noFill/>
              <a:miter lim="800000"/>
              <a:headEnd/>
              <a:tailEnd/>
            </a:ln>
          </p:spPr>
          <p:txBody>
            <a:bodyPr>
              <a:prstTxWarp prst="textNoShape">
                <a:avLst/>
              </a:prstTxWarp>
            </a:bodyPr>
            <a:lstStyle/>
            <a:p>
              <a:r>
                <a:rPr lang="en-US" sz="6600" b="1" dirty="0">
                  <a:ea typeface="Arial" charset="0"/>
                  <a:cs typeface="Arial" charset="0"/>
                </a:rPr>
                <a:t>CIB and LSS</a:t>
              </a:r>
            </a:p>
            <a:p>
              <a:endParaRPr lang="en-US" sz="3200" dirty="0">
                <a:ea typeface="Arial Unicode MS" charset="0"/>
                <a:cs typeface="Arial Unicode MS" charset="0"/>
              </a:endParaRPr>
            </a:p>
            <a:p>
              <a:pPr>
                <a:buFont typeface="Arial" charset="0"/>
                <a:buChar char="•"/>
              </a:pPr>
              <a:r>
                <a:rPr lang="en-US" sz="3200" dirty="0">
                  <a:ea typeface="Arial Unicode MS" charset="0"/>
                  <a:cs typeface="Arial Unicode MS" charset="0"/>
                </a:rPr>
                <a:t> Emission from high-</a:t>
              </a:r>
              <a:r>
                <a:rPr lang="en-US" sz="3200" dirty="0" err="1">
                  <a:ea typeface="Arial Unicode MS" charset="0"/>
                  <a:cs typeface="Arial Unicode MS" charset="0"/>
                </a:rPr>
                <a:t>redshift</a:t>
              </a:r>
              <a:r>
                <a:rPr lang="en-US" sz="3200" dirty="0">
                  <a:ea typeface="Arial Unicode MS" charset="0"/>
                  <a:cs typeface="Arial Unicode MS" charset="0"/>
                </a:rPr>
                <a:t>, star forming, dusty galaxies constitutes the cosmic infrared background (CIB) which PRISM, owing to its high sensitivity,  angular resolution, and sky coverage in the far infrared, will be uniquely able to investigate. These measurements will uncover the details of star formation in the early Universe.</a:t>
              </a:r>
            </a:p>
            <a:p>
              <a:pPr>
                <a:buFontTx/>
                <a:buChar char="•"/>
              </a:pPr>
              <a:r>
                <a:rPr lang="en-US" sz="3200" dirty="0">
                  <a:ea typeface="Arial Unicode MS" charset="0"/>
                  <a:cs typeface="Arial Unicode MS" charset="0"/>
                </a:rPr>
                <a:t> Cross-correlation of the CMB </a:t>
              </a:r>
              <a:r>
                <a:rPr lang="en-US" sz="3200" dirty="0" err="1">
                  <a:ea typeface="Arial Unicode MS" charset="0"/>
                  <a:cs typeface="Arial Unicode MS" charset="0"/>
                </a:rPr>
                <a:t>lensing</a:t>
              </a:r>
              <a:r>
                <a:rPr lang="en-US" sz="3200" dirty="0">
                  <a:ea typeface="Arial Unicode MS" charset="0"/>
                  <a:cs typeface="Arial Unicode MS" charset="0"/>
                </a:rPr>
                <a:t>, of galaxy clusters, of far-infrared emission seen by PRISM, and of objects detected in other surveys will provide invaluable new information on the Universe at high-</a:t>
              </a:r>
              <a:r>
                <a:rPr lang="en-US" sz="3200" dirty="0" err="1">
                  <a:ea typeface="Arial Unicode MS" charset="0"/>
                  <a:cs typeface="Arial Unicode MS" charset="0"/>
                </a:rPr>
                <a:t>redshift</a:t>
              </a:r>
              <a:r>
                <a:rPr lang="en-US" sz="3200" dirty="0">
                  <a:ea typeface="Arial Unicode MS" charset="0"/>
                  <a:cs typeface="Arial Unicode MS" charset="0"/>
                </a:rPr>
                <a:t>, on the formation of large scale structure (LSS) and on the 3-D distribution of matter in the entire observable Universe.</a:t>
              </a:r>
            </a:p>
            <a:p>
              <a:endParaRPr lang="en-US" sz="3200" dirty="0">
                <a:ea typeface="Arial Unicode MS" charset="0"/>
                <a:cs typeface="Arial Unicode MS" charset="0"/>
              </a:endParaRPr>
            </a:p>
            <a:p>
              <a:endParaRPr lang="en-US" sz="3200" dirty="0">
                <a:ea typeface="Arial Unicode MS" charset="0"/>
                <a:cs typeface="Arial Unicode MS" charset="0"/>
              </a:endParaRPr>
            </a:p>
            <a:p>
              <a:endParaRPr lang="en-US" sz="3200" baseline="30000" dirty="0">
                <a:ea typeface="Arial Unicode MS" charset="0"/>
                <a:cs typeface="Arial Unicode MS" charset="0"/>
              </a:endParaRPr>
            </a:p>
          </p:txBody>
        </p:sp>
      </p:grpSp>
      <p:sp>
        <p:nvSpPr>
          <p:cNvPr id="91" name="Rectangle à coins arrondis 90"/>
          <p:cNvSpPr/>
          <p:nvPr/>
        </p:nvSpPr>
        <p:spPr>
          <a:xfrm>
            <a:off x="12528550" y="40012939"/>
            <a:ext cx="17602199" cy="2705892"/>
          </a:xfrm>
          <a:prstGeom prst="roundRect">
            <a:avLst/>
          </a:prstGeom>
          <a:solidFill>
            <a:schemeClr val="bg1">
              <a:alpha val="75000"/>
            </a:schemeClr>
          </a:solidFill>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378" name="Image 125" descr="qrcode.png"/>
          <p:cNvPicPr>
            <a:picLocks noChangeAspect="1"/>
          </p:cNvPicPr>
          <p:nvPr/>
        </p:nvPicPr>
        <p:blipFill>
          <a:blip r:embed="rId25"/>
          <a:srcRect/>
          <a:stretch>
            <a:fillRect/>
          </a:stretch>
        </p:blipFill>
        <p:spPr bwMode="auto">
          <a:xfrm>
            <a:off x="27243088" y="40546338"/>
            <a:ext cx="1744662" cy="1744662"/>
          </a:xfrm>
          <a:prstGeom prst="rect">
            <a:avLst/>
          </a:prstGeom>
          <a:noFill/>
          <a:ln w="9525">
            <a:noFill/>
            <a:miter lim="800000"/>
            <a:headEnd/>
            <a:tailEnd/>
          </a:ln>
        </p:spPr>
      </p:pic>
      <p:sp>
        <p:nvSpPr>
          <p:cNvPr id="14379" name="ZoneTexte 127"/>
          <p:cNvSpPr txBox="1">
            <a:spLocks noChangeArrowheads="1"/>
          </p:cNvSpPr>
          <p:nvPr/>
        </p:nvSpPr>
        <p:spPr bwMode="auto">
          <a:xfrm>
            <a:off x="13138150" y="40587613"/>
            <a:ext cx="14782800" cy="2831544"/>
          </a:xfrm>
          <a:prstGeom prst="rect">
            <a:avLst/>
          </a:prstGeom>
          <a:noFill/>
          <a:ln w="9525">
            <a:noFill/>
            <a:miter lim="800000"/>
            <a:headEnd/>
            <a:tailEnd/>
          </a:ln>
        </p:spPr>
        <p:txBody>
          <a:bodyPr wrap="square">
            <a:prstTxWarp prst="textNoShape">
              <a:avLst/>
            </a:prstTxWarp>
            <a:spAutoFit/>
          </a:bodyPr>
          <a:lstStyle/>
          <a:p>
            <a:r>
              <a:rPr lang="en-US" sz="4800" b="1" dirty="0">
                <a:ea typeface="Arial" charset="0"/>
                <a:cs typeface="Arial" charset="0"/>
              </a:rPr>
              <a:t>Visit </a:t>
            </a:r>
            <a:r>
              <a:rPr lang="en-US" sz="4800" b="1" dirty="0">
                <a:solidFill>
                  <a:srgbClr val="0000FF"/>
                </a:solidFill>
                <a:ea typeface="Arial" charset="0"/>
                <a:cs typeface="Arial" charset="0"/>
                <a:hlinkClick r:id="rId26"/>
              </a:rPr>
              <a:t>http://www.prism-mission.org</a:t>
            </a:r>
            <a:r>
              <a:rPr lang="en-US" sz="4800" b="1" dirty="0">
                <a:solidFill>
                  <a:srgbClr val="0000FF"/>
                </a:solidFill>
                <a:ea typeface="Arial" charset="0"/>
                <a:cs typeface="Arial" charset="0"/>
              </a:rPr>
              <a:t> </a:t>
            </a:r>
            <a:r>
              <a:rPr lang="en-US" sz="4800" b="1" dirty="0">
                <a:ea typeface="Arial" charset="0"/>
                <a:cs typeface="Arial" charset="0"/>
              </a:rPr>
              <a:t>and sign</a:t>
            </a:r>
          </a:p>
          <a:p>
            <a:r>
              <a:rPr lang="en-US" sz="4800" b="1" dirty="0">
                <a:ea typeface="Arial" charset="0"/>
                <a:cs typeface="Arial" charset="0"/>
              </a:rPr>
              <a:t>up to join the team and support the mission</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8271</TotalTime>
  <Words>919</Words>
  <Application>Microsoft Macintosh PowerPoint</Application>
  <PresentationFormat>Personnalisé</PresentationFormat>
  <Paragraphs>80</Paragraphs>
  <Slides>1</Slides>
  <Notes>0</Notes>
  <HiddenSlides>0</HiddenSlides>
  <MMClips>0</MMClips>
  <ScaleCrop>false</ScaleCrop>
  <HeadingPairs>
    <vt:vector size="4" baseType="variant">
      <vt:variant>
        <vt:lpstr>Modèle de conception</vt:lpstr>
      </vt:variant>
      <vt:variant>
        <vt:i4>1</vt:i4>
      </vt:variant>
      <vt:variant>
        <vt:lpstr>Titres des diapositives</vt:lpstr>
      </vt:variant>
      <vt:variant>
        <vt:i4>1</vt:i4>
      </vt:variant>
    </vt:vector>
  </HeadingPairs>
  <TitlesOfParts>
    <vt:vector size="2" baseType="lpstr">
      <vt:lpstr>Thème Office</vt:lpstr>
      <vt:lpstr>Diapositive 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Matthieu Roman</dc:creator>
  <cp:lastModifiedBy>Jacques Delabrouille</cp:lastModifiedBy>
  <cp:revision>318</cp:revision>
  <cp:lastPrinted>2013-06-06T20:47:44Z</cp:lastPrinted>
  <dcterms:created xsi:type="dcterms:W3CDTF">2013-07-24T09:46:16Z</dcterms:created>
  <dcterms:modified xsi:type="dcterms:W3CDTF">2013-07-24T10:17:24Z</dcterms:modified>
</cp:coreProperties>
</file>